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1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080418" y="129381"/>
            <a:ext cx="4373563" cy="761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630679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627632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93207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93207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l" rtl="0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0" y="0"/>
            <a:ext cx="9000876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BE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-BE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001124" y="0"/>
            <a:ext cx="142875" cy="1371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001124" y="1371600"/>
            <a:ext cx="142875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hyperlink" Target="https://youtu.be/OrsHR_DCWO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vxlXWV-6Io" TargetMode="External"/><Relationship Id="rId5" Type="http://schemas.openxmlformats.org/officeDocument/2006/relationships/hyperlink" Target="https://youtu.be/xe33-T89MIU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794" y="608174"/>
            <a:ext cx="5943599" cy="36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1972950" y="4575673"/>
            <a:ext cx="50322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lang="nl-BE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VR IN DE KLAS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733475" y="930625"/>
            <a:ext cx="7497600" cy="58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EXTRA OPDRACHT: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maak je eigen 360° foto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582892" y="1603941"/>
            <a:ext cx="6250466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Hiervoor gebruiken we de </a:t>
            </a:r>
            <a:r>
              <a:rPr lang="nl-BE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Street View 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demo + instructievideo Street View: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youtu.be/OrsHR_DCWOA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maak een aantal 360° foto’s (max. 15min.!)</a:t>
            </a:r>
          </a:p>
        </p:txBody>
      </p:sp>
      <p:pic>
        <p:nvPicPr>
          <p:cNvPr id="177" name="Shape 177" descr="C:\Users\Jurgen\Desktop\howto360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5105" y="3253975"/>
            <a:ext cx="4986023" cy="279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4088914" y="2561947"/>
            <a:ext cx="552089" cy="5884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397255" y="2563481"/>
            <a:ext cx="552089" cy="5884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820834" y="2553321"/>
            <a:ext cx="552089" cy="5884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00" cy="3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935399" y="1006850"/>
            <a:ext cx="4779899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vandaag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521400" y="1781355"/>
            <a:ext cx="58023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1: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geef een aantal voorbeelden waarbij VR vandaag al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gebruikt wordt.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2: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hoe zou je zelf al met VR kunnen of willen werken? Wat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kan of zou je met VR kunnen doen op school of in je vrije tijd?</a:t>
            </a:r>
          </a:p>
        </p:txBody>
      </p:sp>
      <p:pic>
        <p:nvPicPr>
          <p:cNvPr id="188" name="Shape 188" descr="https://tctechcrunch2011.files.wordpress.com/2016/10/mi-vr_03-1.jpg?w=7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9624" y="3147075"/>
            <a:ext cx="4215000" cy="2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00" cy="3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496900" y="1006850"/>
            <a:ext cx="5802299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in de toekomst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521400" y="1788547"/>
            <a:ext cx="58023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3: 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hoe kan VR in de toekomst gebruikt worden?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4: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welke toekomst VR-app of toepassing zou je zelf graag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uitvinden of ontwikkelen? </a:t>
            </a:r>
          </a:p>
        </p:txBody>
      </p:sp>
      <p:pic>
        <p:nvPicPr>
          <p:cNvPr id="196" name="Shape 196" descr="http://omegahrsolutions.com/wp-content/uploads/2016/03/ID-100378542-pixtaw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983" y="3071593"/>
            <a:ext cx="2471100" cy="15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http://www.mmischools.com/wp-content/uploads/2016/09/side_a_image_10_cropped-1200x720-833x54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2391" y="2883525"/>
            <a:ext cx="2665499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http://vrnia.com/wp-content/uploads/2016/02/future-of-v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9594" y="4672489"/>
            <a:ext cx="2999400" cy="14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Image result for VR futu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63476" y="4667757"/>
            <a:ext cx="2658300" cy="14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http://here360-content.s3.amazonaws.com/uploads/2014/11/simulated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84121" y="2883525"/>
            <a:ext cx="2568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928475" y="1986952"/>
            <a:ext cx="4703100" cy="84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2000" b="1">
                <a:latin typeface="Calibri"/>
                <a:ea typeface="Calibri"/>
                <a:cs typeface="Calibri"/>
                <a:sym typeface="Calibri"/>
              </a:rPr>
              <a:t>Stel: je mag met je team je eigen VR-app ontwikkelen. Welke app kan je bedenken?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152125" y="1013050"/>
            <a:ext cx="66915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Klasopdracht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bedenk je eigen VR APP</a:t>
            </a:r>
          </a:p>
        </p:txBody>
      </p:sp>
      <p:pic>
        <p:nvPicPr>
          <p:cNvPr id="208" name="Shape 208" descr="https://cdn-images-1.medium.com/max/2000/1*BozVcRdqECChMdTJT76shQ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618" y="3305892"/>
            <a:ext cx="7122493" cy="232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C:\Users\Jurgen\Desktop\Oculus_Rift_wallpaper_14340658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31" y="4251157"/>
            <a:ext cx="2645053" cy="18471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534823" y="1006861"/>
            <a:ext cx="3952241" cy="46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 : virtuele realiteit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791303" y="1591969"/>
            <a:ext cx="5756803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‘simulatie’ van een 3D-omgeving met mogelijkheid tot interactie</a:t>
            </a:r>
            <a:b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momenteel: met behulp van VR-brillen</a:t>
            </a:r>
            <a:b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allerlei systemen: Google Cardboard &amp; Daydream, HTC Vive, </a:t>
            </a:r>
            <a:b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Oculus Rift, Microsoft HoloLens, Playstation VR...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Jurgen\Desktop\Ramaholole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4464" y="2746821"/>
            <a:ext cx="2998593" cy="168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C:\Users\Jurgen\Desktop\jbareham_160401_1007_0033_02__1_.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8146" y="4256075"/>
            <a:ext cx="2765927" cy="184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C:\Users\Jurgen\Desktop\google-daydream-view-580x358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5863" y="2755447"/>
            <a:ext cx="2798599" cy="1500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C:\Users\Jurgen\Desktop\PS_V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99646" y="4256075"/>
            <a:ext cx="2018099" cy="184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221" y="2486235"/>
            <a:ext cx="5889000" cy="3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999125" y="1583400"/>
            <a:ext cx="4807800" cy="63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youtu.be/xe33-T89MIU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(Engels)</a:t>
            </a:r>
            <a:b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www.youtube.com/watch?v=GvxlXWV-6Io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(Nederlands)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665677" y="882511"/>
            <a:ext cx="3440482" cy="451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VR: hoe werkt het?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314465" y="1078600"/>
            <a:ext cx="4621220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Wat zijn de reacties? </a:t>
            </a:r>
            <a:br>
              <a:rPr lang="nl-BE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Hoe reageren deze mensen?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916" y="2061475"/>
            <a:ext cx="3352273" cy="188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1807" y="2066633"/>
            <a:ext cx="3332669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7203" y="3569528"/>
            <a:ext cx="3352273" cy="187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C:\Users\Jurgen\Desktop\google_virtual_realit_ap_38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9400" y="2484406"/>
            <a:ext cx="4775918" cy="35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1932701" y="1630391"/>
            <a:ext cx="5182958" cy="605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lang="nl-BE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CARDBOARD VR!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198408" y="1006861"/>
            <a:ext cx="4628551" cy="451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Keuze en aan de slag met: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456570" y="1006861"/>
            <a:ext cx="6229600" cy="451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Waarom GOOGLE CARDBOARD VR?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840057" y="1656277"/>
            <a:ext cx="5535576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betaalbaar en veel variatie in brillen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eenvoudig en makkelijk:  smartphone + Google Cardboard bril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véél VR apps en toepassingen</a:t>
            </a:r>
          </a:p>
        </p:txBody>
      </p:sp>
      <p:pic>
        <p:nvPicPr>
          <p:cNvPr id="137" name="Shape 137" descr="https://cdn.recombu.com/mobile/images/news/M20570/140378537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4816" y="2815794"/>
            <a:ext cx="5098183" cy="309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732601" y="1006861"/>
            <a:ext cx="5711994" cy="4514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Véél Google Cardboard brillen...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193724" y="1656277"/>
            <a:ext cx="4756144" cy="8309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betaalbaar en veel variatie in brillen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eenvoudig:  smartphone + Google Cardboard bril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véél VR apps en toepassingen</a:t>
            </a:r>
          </a:p>
        </p:txBody>
      </p:sp>
      <p:pic>
        <p:nvPicPr>
          <p:cNvPr id="145" name="Shape 145" descr="C:\Users\Jurgen\Desktop\aanbo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4118" y="1630400"/>
            <a:ext cx="4451951" cy="446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235051" y="1006850"/>
            <a:ext cx="23829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Aan de slag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52" name="Shape 152" descr="C:\Users\Jurgen\Desktop\homid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9177" y="2039138"/>
            <a:ext cx="5046452" cy="33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894650" y="1986950"/>
            <a:ext cx="5380500" cy="9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verdeel je in</a:t>
            </a:r>
            <a:r>
              <a:rPr lang="nl-BE" sz="1600" dirty="0">
                <a:latin typeface="Calibri"/>
                <a:ea typeface="Calibri"/>
                <a:cs typeface="Calibri"/>
                <a:sym typeface="Calibri"/>
              </a:rPr>
              <a:t> groepjes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BE" sz="16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BE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test elk om beurt en </a:t>
            </a:r>
            <a:r>
              <a:rPr lang="nl-BE" sz="1600" dirty="0">
                <a:latin typeface="Calibri"/>
                <a:ea typeface="Calibri"/>
                <a:cs typeface="Calibri"/>
                <a:sym typeface="Calibri"/>
              </a:rPr>
              <a:t>één voor één </a:t>
            </a:r>
            <a:r>
              <a:rPr lang="nl-BE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VR apps uit</a:t>
            </a:r>
            <a:br>
              <a:rPr lang="nl-BE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nl-BE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beantwoord de vragen b</a:t>
            </a:r>
            <a:r>
              <a:rPr lang="nl-BE" sz="1600" dirty="0">
                <a:latin typeface="Calibri"/>
                <a:ea typeface="Calibri"/>
                <a:cs typeface="Calibri"/>
                <a:sym typeface="Calibri"/>
              </a:rPr>
              <a:t>ij elke app en geef elke app je score</a:t>
            </a:r>
          </a:p>
        </p:txBody>
      </p:sp>
      <p:pic>
        <p:nvPicPr>
          <p:cNvPr id="159" name="Shape 159" descr="C:\Users\Jurgen\Desktop\DS36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460" y="3325944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C:\Users\Jurgen\Desktop\Google Street View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2733" y="3159623"/>
            <a:ext cx="1224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Jurgen\Desktop\Cedar_Point_V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9973" y="3308691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Jurgen\Desktop\Youtube36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3423" y="3308691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Jurgen\Desktop\VR Mars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6046" y="3303642"/>
            <a:ext cx="960300" cy="9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C:\Users\Jurgen\Desktop\Roundm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1030" y="4416635"/>
            <a:ext cx="947400" cy="9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C:\Users\Jurgen\Desktop\Voxel Fly VR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3419" y="4418569"/>
            <a:ext cx="946800" cy="9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923421" y="4390376"/>
            <a:ext cx="999900" cy="9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550374" y="1013050"/>
            <a:ext cx="6124500" cy="4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APPS</a:t>
            </a:r>
            <a:r>
              <a:rPr lang="nl-BE" sz="3200" b="1">
                <a:latin typeface="Calibri"/>
                <a:ea typeface="Calibri"/>
                <a:cs typeface="Calibri"/>
                <a:sym typeface="Calibri"/>
              </a:rPr>
              <a:t> TESTEN</a:t>
            </a:r>
            <a:r>
              <a:rPr lang="nl-BE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06050" y="4410175"/>
            <a:ext cx="960300" cy="9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E476E4-B3A8-418D-A1D4-F244C7C3A8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3860" y="4416619"/>
            <a:ext cx="947400" cy="94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Custom 2">
      <a:dk1>
        <a:srgbClr val="FF0000"/>
      </a:dk1>
      <a:lt1>
        <a:srgbClr val="FFFFFF"/>
      </a:lt1>
      <a:dk2>
        <a:srgbClr val="80008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195</Words>
  <Application>Microsoft Macintosh PowerPoint</Application>
  <PresentationFormat>Diavoorstelling (4:3)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Arial Black</vt:lpstr>
      <vt:lpstr>Arial</vt:lpstr>
      <vt:lpstr>Essential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Sanne Hermans (imec-Vrije Universiteit Brussel)</cp:lastModifiedBy>
  <cp:revision>5</cp:revision>
  <dcterms:modified xsi:type="dcterms:W3CDTF">2019-10-04T07:49:42Z</dcterms:modified>
</cp:coreProperties>
</file>