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61" r:id="rId1"/>
  </p:sldMasterIdLst>
  <p:notesMasterIdLst>
    <p:notesMasterId r:id="rId12"/>
  </p:notesMasterIdLst>
  <p:handoutMasterIdLst>
    <p:handoutMasterId r:id="rId13"/>
  </p:handout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028"/>
    <a:srgbClr val="FCDECC"/>
    <a:srgbClr val="B86A3B"/>
    <a:srgbClr val="EB7D39"/>
    <a:srgbClr val="1B5CA1"/>
    <a:srgbClr val="1B5CA2"/>
    <a:srgbClr val="544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 autoAdjust="0"/>
    <p:restoredTop sz="87598" autoAdjust="0"/>
  </p:normalViewPr>
  <p:slideViewPr>
    <p:cSldViewPr snapToObjects="1">
      <p:cViewPr varScale="1">
        <p:scale>
          <a:sx n="98" d="100"/>
          <a:sy n="98" d="100"/>
        </p:scale>
        <p:origin x="-11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2886" y="66"/>
      </p:cViewPr>
      <p:guideLst>
        <p:guide orient="horz" pos="312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20385-D7B2-4F72-BB7B-041FF931B8CB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FCCD9077-A3E7-4615-97AC-3C1386DA2131}">
      <dgm:prSet phldrT="[Tekst]" custT="1"/>
      <dgm:spPr>
        <a:ln>
          <a:solidFill>
            <a:schemeClr val="bg2"/>
          </a:solidFill>
        </a:ln>
      </dgm:spPr>
      <dgm:t>
        <a:bodyPr/>
        <a:lstStyle/>
        <a:p>
          <a:r>
            <a:rPr lang="nl-BE" sz="2400" dirty="0" smtClean="0"/>
            <a:t>Reclame op internet</a:t>
          </a:r>
          <a:endParaRPr lang="nl-BE" sz="2200" dirty="0"/>
        </a:p>
      </dgm:t>
    </dgm:pt>
    <dgm:pt modelId="{83501410-8AEE-4515-B081-8C41BB9F8637}" type="parTrans" cxnId="{04B21D6A-D9E1-4410-9CFC-389775EEFCBD}">
      <dgm:prSet/>
      <dgm:spPr/>
      <dgm:t>
        <a:bodyPr/>
        <a:lstStyle/>
        <a:p>
          <a:endParaRPr lang="nl-BE"/>
        </a:p>
      </dgm:t>
    </dgm:pt>
    <dgm:pt modelId="{A37CBF39-BD10-4CE9-8092-C3D3BDDF267C}" type="sibTrans" cxnId="{04B21D6A-D9E1-4410-9CFC-389775EEFCBD}">
      <dgm:prSet/>
      <dgm:spPr/>
      <dgm:t>
        <a:bodyPr/>
        <a:lstStyle/>
        <a:p>
          <a:endParaRPr lang="nl-BE"/>
        </a:p>
      </dgm:t>
    </dgm:pt>
    <dgm:pt modelId="{EBAED7DC-D542-4710-9A91-7871AF7BC718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/>
            <a:t>e-mail</a:t>
          </a:r>
        </a:p>
      </dgm:t>
    </dgm:pt>
    <dgm:pt modelId="{45182B5B-B722-4026-8788-56A1FEC9CCFC}" type="parTrans" cxnId="{E7C53B5E-6E76-4D27-A1DC-C41D79BBBA57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5F70D98A-51F2-4BF6-9572-114C37D60B07}" type="sibTrans" cxnId="{E7C53B5E-6E76-4D27-A1DC-C41D79BBBA57}">
      <dgm:prSet/>
      <dgm:spPr/>
      <dgm:t>
        <a:bodyPr/>
        <a:lstStyle/>
        <a:p>
          <a:endParaRPr lang="nl-BE"/>
        </a:p>
      </dgm:t>
    </dgm:pt>
    <dgm:pt modelId="{E562AC1C-E4D6-45A0-BECA-D61ADCF5A4DC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/>
            <a:t>banners</a:t>
          </a:r>
        </a:p>
      </dgm:t>
    </dgm:pt>
    <dgm:pt modelId="{195F1638-B5F3-4665-8450-DC2F224EB7A9}" type="parTrans" cxnId="{4CD1CE67-4052-4AC9-AC1D-D4D8546ADA3B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16A17B91-15A1-4CCD-A7DD-B5B27C623633}" type="sibTrans" cxnId="{4CD1CE67-4052-4AC9-AC1D-D4D8546ADA3B}">
      <dgm:prSet/>
      <dgm:spPr/>
      <dgm:t>
        <a:bodyPr/>
        <a:lstStyle/>
        <a:p>
          <a:endParaRPr lang="nl-BE"/>
        </a:p>
      </dgm:t>
    </dgm:pt>
    <dgm:pt modelId="{FD07113C-3B34-40E6-B3E9-A3CE3C518A73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/>
            <a:t>digitale games</a:t>
          </a:r>
        </a:p>
      </dgm:t>
    </dgm:pt>
    <dgm:pt modelId="{CB6270B2-6C9E-441C-8163-376A304CB5A8}" type="parTrans" cxnId="{53E431DE-663A-493E-837D-D35F41B51AF8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017CDD22-0EB2-4FBE-9907-F669A0D3545F}" type="sibTrans" cxnId="{53E431DE-663A-493E-837D-D35F41B51AF8}">
      <dgm:prSet/>
      <dgm:spPr/>
      <dgm:t>
        <a:bodyPr/>
        <a:lstStyle/>
        <a:p>
          <a:endParaRPr lang="nl-BE"/>
        </a:p>
      </dgm:t>
    </dgm:pt>
    <dgm:pt modelId="{46415C23-1E3C-4A37-96D4-C1E94652540F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/>
            <a:t>merkwebsites</a:t>
          </a:r>
        </a:p>
      </dgm:t>
    </dgm:pt>
    <dgm:pt modelId="{8469AA25-8E97-47F2-B27C-5EBFF3E97964}" type="parTrans" cxnId="{C893BF9D-6832-4461-BFC1-50335498C893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4EB2BB29-FA9B-4587-A9CF-1228F2D5EBBF}" type="sibTrans" cxnId="{C893BF9D-6832-4461-BFC1-50335498C893}">
      <dgm:prSet/>
      <dgm:spPr/>
      <dgm:t>
        <a:bodyPr/>
        <a:lstStyle/>
        <a:p>
          <a:endParaRPr lang="nl-BE"/>
        </a:p>
      </dgm:t>
    </dgm:pt>
    <dgm:pt modelId="{CDA2E8E7-D859-46C9-8515-91410EA5B137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/>
            <a:t>zoekmachines</a:t>
          </a:r>
        </a:p>
      </dgm:t>
    </dgm:pt>
    <dgm:pt modelId="{6A30F7C6-D4BC-4148-834A-4EDB2C4D6493}" type="parTrans" cxnId="{DBC7513B-C4FB-4F7C-A06B-0B0624394810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0D4F4227-E081-4125-924C-F7328D48A1FE}" type="sibTrans" cxnId="{DBC7513B-C4FB-4F7C-A06B-0B0624394810}">
      <dgm:prSet/>
      <dgm:spPr/>
      <dgm:t>
        <a:bodyPr/>
        <a:lstStyle/>
        <a:p>
          <a:endParaRPr lang="nl-BE"/>
        </a:p>
      </dgm:t>
    </dgm:pt>
    <dgm:pt modelId="{82005129-C2D2-4BCE-B693-133C838C65EE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/>
            <a:t>sociale netwersites</a:t>
          </a:r>
        </a:p>
      </dgm:t>
    </dgm:pt>
    <dgm:pt modelId="{B4CCCC5F-9AEB-4E8B-89BE-7A6C616C54A5}" type="parTrans" cxnId="{A683DC8F-20A0-4304-89F7-CD75793435D2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673F210A-CC47-479F-A36B-98CD485CBEAB}" type="sibTrans" cxnId="{A683DC8F-20A0-4304-89F7-CD75793435D2}">
      <dgm:prSet/>
      <dgm:spPr/>
      <dgm:t>
        <a:bodyPr/>
        <a:lstStyle/>
        <a:p>
          <a:endParaRPr lang="nl-BE"/>
        </a:p>
      </dgm:t>
    </dgm:pt>
    <dgm:pt modelId="{ACDF080A-FFD2-4618-B26C-454D0435732D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/>
            <a:t>apps</a:t>
          </a:r>
        </a:p>
      </dgm:t>
    </dgm:pt>
    <dgm:pt modelId="{6C69B529-130E-4C57-A568-5DC51C767FB9}" type="parTrans" cxnId="{2443E2A7-E9E2-410F-8B47-98DCAC74B23A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34B43243-5D4B-4F61-A06F-A86E4F4263DC}" type="sibTrans" cxnId="{2443E2A7-E9E2-410F-8B47-98DCAC74B23A}">
      <dgm:prSet/>
      <dgm:spPr/>
      <dgm:t>
        <a:bodyPr/>
        <a:lstStyle/>
        <a:p>
          <a:endParaRPr lang="nl-BE"/>
        </a:p>
      </dgm:t>
    </dgm:pt>
    <dgm:pt modelId="{F7F08B85-A75E-4A40-A66A-67F5ECBF8CE1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Videowebsites</a:t>
          </a:r>
          <a:endParaRPr lang="nl-BE" sz="2200" dirty="0"/>
        </a:p>
      </dgm:t>
    </dgm:pt>
    <dgm:pt modelId="{BA25ADB3-66A0-4D7F-8D99-BC69AC6B8ABF}" type="parTrans" cxnId="{DCB14026-E978-4C4F-A8BA-34E5EF7B1FDF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44BF49E4-A7C2-43C1-957A-F12D802F09FC}" type="sibTrans" cxnId="{DCB14026-E978-4C4F-A8BA-34E5EF7B1FDF}">
      <dgm:prSet/>
      <dgm:spPr/>
      <dgm:t>
        <a:bodyPr/>
        <a:lstStyle/>
        <a:p>
          <a:endParaRPr lang="nl-BE"/>
        </a:p>
      </dgm:t>
    </dgm:pt>
    <dgm:pt modelId="{F8A3E5FA-3DA1-451D-8A00-31E37DD273EB}">
      <dgm:prSet phldrT="[Tekst]" custT="1"/>
      <dgm:spPr>
        <a:ln>
          <a:solidFill>
            <a:srgbClr val="BB0069"/>
          </a:solidFill>
        </a:ln>
      </dgm:spPr>
      <dgm:t>
        <a:bodyPr/>
        <a:lstStyle/>
        <a:p>
          <a:r>
            <a:rPr lang="nl-BE" sz="2200" dirty="0" smtClean="0"/>
            <a:t>…</a:t>
          </a:r>
          <a:endParaRPr lang="nl-BE" sz="2200" dirty="0"/>
        </a:p>
      </dgm:t>
    </dgm:pt>
    <dgm:pt modelId="{4D01BEE9-2C38-4F1B-B537-0B2D101DC883}" type="parTrans" cxnId="{ACA9D7CF-40EC-470B-B9B7-D4FB27C167CA}">
      <dgm:prSet/>
      <dgm:spPr>
        <a:ln>
          <a:solidFill>
            <a:srgbClr val="BB0069"/>
          </a:solidFill>
        </a:ln>
      </dgm:spPr>
      <dgm:t>
        <a:bodyPr/>
        <a:lstStyle/>
        <a:p>
          <a:endParaRPr lang="nl-BE"/>
        </a:p>
      </dgm:t>
    </dgm:pt>
    <dgm:pt modelId="{89730714-21A3-4512-BB14-7269CA721326}" type="sibTrans" cxnId="{ACA9D7CF-40EC-470B-B9B7-D4FB27C167CA}">
      <dgm:prSet/>
      <dgm:spPr/>
      <dgm:t>
        <a:bodyPr/>
        <a:lstStyle/>
        <a:p>
          <a:endParaRPr lang="nl-BE"/>
        </a:p>
      </dgm:t>
    </dgm:pt>
    <dgm:pt modelId="{4BC5EF71-2C76-4243-9C8C-24F64D05F13C}" type="pres">
      <dgm:prSet presAssocID="{48D20385-D7B2-4F72-BB7B-041FF931B8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0791BDD6-D372-444B-8A5F-8D1EAD8DA5CA}" type="pres">
      <dgm:prSet presAssocID="{FCCD9077-A3E7-4615-97AC-3C1386DA2131}" presName="root1" presStyleCnt="0"/>
      <dgm:spPr/>
    </dgm:pt>
    <dgm:pt modelId="{FEFBF502-262F-4837-A768-31E95E092BFE}" type="pres">
      <dgm:prSet presAssocID="{FCCD9077-A3E7-4615-97AC-3C1386DA2131}" presName="LevelOneTextNode" presStyleLbl="node0" presStyleIdx="0" presStyleCnt="1" custScaleX="257462" custScaleY="130095" custLinFactX="-52040" custLinFactNeighborX="-100000" custLinFactNeighborY="33188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05A286F-D07C-4983-9862-180BBD50C00D}" type="pres">
      <dgm:prSet presAssocID="{FCCD9077-A3E7-4615-97AC-3C1386DA2131}" presName="level2hierChild" presStyleCnt="0"/>
      <dgm:spPr/>
    </dgm:pt>
    <dgm:pt modelId="{11B89951-7273-4F62-9488-DA266EC1AB19}" type="pres">
      <dgm:prSet presAssocID="{45182B5B-B722-4026-8788-56A1FEC9CCFC}" presName="conn2-1" presStyleLbl="parChTrans1D2" presStyleIdx="0" presStyleCnt="9"/>
      <dgm:spPr/>
      <dgm:t>
        <a:bodyPr/>
        <a:lstStyle/>
        <a:p>
          <a:endParaRPr lang="nl-BE"/>
        </a:p>
      </dgm:t>
    </dgm:pt>
    <dgm:pt modelId="{187D4332-CF6D-484A-B61F-C0C2ED2E6B0E}" type="pres">
      <dgm:prSet presAssocID="{45182B5B-B722-4026-8788-56A1FEC9CCFC}" presName="connTx" presStyleLbl="parChTrans1D2" presStyleIdx="0" presStyleCnt="9"/>
      <dgm:spPr/>
      <dgm:t>
        <a:bodyPr/>
        <a:lstStyle/>
        <a:p>
          <a:endParaRPr lang="nl-BE"/>
        </a:p>
      </dgm:t>
    </dgm:pt>
    <dgm:pt modelId="{C5DBABAA-495A-4179-86AE-C0AC01DF6CE4}" type="pres">
      <dgm:prSet presAssocID="{EBAED7DC-D542-4710-9A91-7871AF7BC718}" presName="root2" presStyleCnt="0"/>
      <dgm:spPr/>
    </dgm:pt>
    <dgm:pt modelId="{6F391A05-3926-4EE5-B112-BE016E654728}" type="pres">
      <dgm:prSet presAssocID="{EBAED7DC-D542-4710-9A91-7871AF7BC718}" presName="LevelTwoTextNode" presStyleLbl="node2" presStyleIdx="0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0916915-BED5-451C-AED7-80CA25D37E53}" type="pres">
      <dgm:prSet presAssocID="{EBAED7DC-D542-4710-9A91-7871AF7BC718}" presName="level3hierChild" presStyleCnt="0"/>
      <dgm:spPr/>
    </dgm:pt>
    <dgm:pt modelId="{54A06EE7-8B73-4089-B5D6-2FCF28178103}" type="pres">
      <dgm:prSet presAssocID="{195F1638-B5F3-4665-8450-DC2F224EB7A9}" presName="conn2-1" presStyleLbl="parChTrans1D2" presStyleIdx="1" presStyleCnt="9"/>
      <dgm:spPr/>
      <dgm:t>
        <a:bodyPr/>
        <a:lstStyle/>
        <a:p>
          <a:endParaRPr lang="nl-BE"/>
        </a:p>
      </dgm:t>
    </dgm:pt>
    <dgm:pt modelId="{C38DEFE0-96CE-473A-9AAB-0CCCC6892D3F}" type="pres">
      <dgm:prSet presAssocID="{195F1638-B5F3-4665-8450-DC2F224EB7A9}" presName="connTx" presStyleLbl="parChTrans1D2" presStyleIdx="1" presStyleCnt="9"/>
      <dgm:spPr/>
      <dgm:t>
        <a:bodyPr/>
        <a:lstStyle/>
        <a:p>
          <a:endParaRPr lang="nl-BE"/>
        </a:p>
      </dgm:t>
    </dgm:pt>
    <dgm:pt modelId="{9DD0D2D8-9C5C-4916-A4E1-06D82DDEAF08}" type="pres">
      <dgm:prSet presAssocID="{E562AC1C-E4D6-45A0-BECA-D61ADCF5A4DC}" presName="root2" presStyleCnt="0"/>
      <dgm:spPr/>
    </dgm:pt>
    <dgm:pt modelId="{51FEB0E2-1F9B-4870-B61F-1CB548156439}" type="pres">
      <dgm:prSet presAssocID="{E562AC1C-E4D6-45A0-BECA-D61ADCF5A4DC}" presName="LevelTwoTextNode" presStyleLbl="node2" presStyleIdx="1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DF2C2E1-819E-4876-AE82-5D512BF14CBB}" type="pres">
      <dgm:prSet presAssocID="{E562AC1C-E4D6-45A0-BECA-D61ADCF5A4DC}" presName="level3hierChild" presStyleCnt="0"/>
      <dgm:spPr/>
    </dgm:pt>
    <dgm:pt modelId="{04EAE6DB-B36C-4C05-AB15-6D7A28202C25}" type="pres">
      <dgm:prSet presAssocID="{CB6270B2-6C9E-441C-8163-376A304CB5A8}" presName="conn2-1" presStyleLbl="parChTrans1D2" presStyleIdx="2" presStyleCnt="9"/>
      <dgm:spPr/>
      <dgm:t>
        <a:bodyPr/>
        <a:lstStyle/>
        <a:p>
          <a:endParaRPr lang="nl-BE"/>
        </a:p>
      </dgm:t>
    </dgm:pt>
    <dgm:pt modelId="{4301F786-6611-4D51-9ED4-33ED045053DE}" type="pres">
      <dgm:prSet presAssocID="{CB6270B2-6C9E-441C-8163-376A304CB5A8}" presName="connTx" presStyleLbl="parChTrans1D2" presStyleIdx="2" presStyleCnt="9"/>
      <dgm:spPr/>
      <dgm:t>
        <a:bodyPr/>
        <a:lstStyle/>
        <a:p>
          <a:endParaRPr lang="nl-BE"/>
        </a:p>
      </dgm:t>
    </dgm:pt>
    <dgm:pt modelId="{3E9CED0A-5784-4B40-AE7C-1B8E887E036E}" type="pres">
      <dgm:prSet presAssocID="{FD07113C-3B34-40E6-B3E9-A3CE3C518A73}" presName="root2" presStyleCnt="0"/>
      <dgm:spPr/>
    </dgm:pt>
    <dgm:pt modelId="{A0B9B203-0EC2-41CA-88C4-E6D95685CFCC}" type="pres">
      <dgm:prSet presAssocID="{FD07113C-3B34-40E6-B3E9-A3CE3C518A73}" presName="LevelTwoTextNode" presStyleLbl="node2" presStyleIdx="2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37A3346-E576-46ED-9116-4D5040281AFE}" type="pres">
      <dgm:prSet presAssocID="{FD07113C-3B34-40E6-B3E9-A3CE3C518A73}" presName="level3hierChild" presStyleCnt="0"/>
      <dgm:spPr/>
    </dgm:pt>
    <dgm:pt modelId="{DBB0D874-3C45-41EA-B093-912F39E76904}" type="pres">
      <dgm:prSet presAssocID="{8469AA25-8E97-47F2-B27C-5EBFF3E97964}" presName="conn2-1" presStyleLbl="parChTrans1D2" presStyleIdx="3" presStyleCnt="9"/>
      <dgm:spPr/>
      <dgm:t>
        <a:bodyPr/>
        <a:lstStyle/>
        <a:p>
          <a:endParaRPr lang="nl-BE"/>
        </a:p>
      </dgm:t>
    </dgm:pt>
    <dgm:pt modelId="{33D72C7A-E491-41B2-9B02-8A6C20260C75}" type="pres">
      <dgm:prSet presAssocID="{8469AA25-8E97-47F2-B27C-5EBFF3E97964}" presName="connTx" presStyleLbl="parChTrans1D2" presStyleIdx="3" presStyleCnt="9"/>
      <dgm:spPr/>
      <dgm:t>
        <a:bodyPr/>
        <a:lstStyle/>
        <a:p>
          <a:endParaRPr lang="nl-BE"/>
        </a:p>
      </dgm:t>
    </dgm:pt>
    <dgm:pt modelId="{AA582B62-725B-47B7-B6F6-3AA4D6583816}" type="pres">
      <dgm:prSet presAssocID="{46415C23-1E3C-4A37-96D4-C1E94652540F}" presName="root2" presStyleCnt="0"/>
      <dgm:spPr/>
    </dgm:pt>
    <dgm:pt modelId="{8E807DD8-CA19-4135-95F3-49C132AB3887}" type="pres">
      <dgm:prSet presAssocID="{46415C23-1E3C-4A37-96D4-C1E94652540F}" presName="LevelTwoTextNode" presStyleLbl="node2" presStyleIdx="3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C87EBC4-F27F-4EA8-8F45-214D62CCB4B3}" type="pres">
      <dgm:prSet presAssocID="{46415C23-1E3C-4A37-96D4-C1E94652540F}" presName="level3hierChild" presStyleCnt="0"/>
      <dgm:spPr/>
    </dgm:pt>
    <dgm:pt modelId="{8EAA9852-5435-4AEC-AA6F-538D28991EF3}" type="pres">
      <dgm:prSet presAssocID="{6A30F7C6-D4BC-4148-834A-4EDB2C4D6493}" presName="conn2-1" presStyleLbl="parChTrans1D2" presStyleIdx="4" presStyleCnt="9"/>
      <dgm:spPr/>
      <dgm:t>
        <a:bodyPr/>
        <a:lstStyle/>
        <a:p>
          <a:endParaRPr lang="nl-BE"/>
        </a:p>
      </dgm:t>
    </dgm:pt>
    <dgm:pt modelId="{0BA95E6F-E13E-40EE-86DE-0135531C7259}" type="pres">
      <dgm:prSet presAssocID="{6A30F7C6-D4BC-4148-834A-4EDB2C4D6493}" presName="connTx" presStyleLbl="parChTrans1D2" presStyleIdx="4" presStyleCnt="9"/>
      <dgm:spPr/>
      <dgm:t>
        <a:bodyPr/>
        <a:lstStyle/>
        <a:p>
          <a:endParaRPr lang="nl-BE"/>
        </a:p>
      </dgm:t>
    </dgm:pt>
    <dgm:pt modelId="{31F1CE7A-9B02-4FCC-9E2A-A329FF281878}" type="pres">
      <dgm:prSet presAssocID="{CDA2E8E7-D859-46C9-8515-91410EA5B137}" presName="root2" presStyleCnt="0"/>
      <dgm:spPr/>
    </dgm:pt>
    <dgm:pt modelId="{578955AE-CA3D-4593-886A-4357D4D0967A}" type="pres">
      <dgm:prSet presAssocID="{CDA2E8E7-D859-46C9-8515-91410EA5B137}" presName="LevelTwoTextNode" presStyleLbl="node2" presStyleIdx="4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5CC79C2-65BE-4BD1-8EE3-9475E288D286}" type="pres">
      <dgm:prSet presAssocID="{CDA2E8E7-D859-46C9-8515-91410EA5B137}" presName="level3hierChild" presStyleCnt="0"/>
      <dgm:spPr/>
    </dgm:pt>
    <dgm:pt modelId="{9409B301-9922-4857-9A83-70C8425F9F3A}" type="pres">
      <dgm:prSet presAssocID="{B4CCCC5F-9AEB-4E8B-89BE-7A6C616C54A5}" presName="conn2-1" presStyleLbl="parChTrans1D2" presStyleIdx="5" presStyleCnt="9"/>
      <dgm:spPr/>
      <dgm:t>
        <a:bodyPr/>
        <a:lstStyle/>
        <a:p>
          <a:endParaRPr lang="nl-BE"/>
        </a:p>
      </dgm:t>
    </dgm:pt>
    <dgm:pt modelId="{6EA63063-7DC9-4721-8393-A44595B893A6}" type="pres">
      <dgm:prSet presAssocID="{B4CCCC5F-9AEB-4E8B-89BE-7A6C616C54A5}" presName="connTx" presStyleLbl="parChTrans1D2" presStyleIdx="5" presStyleCnt="9"/>
      <dgm:spPr/>
      <dgm:t>
        <a:bodyPr/>
        <a:lstStyle/>
        <a:p>
          <a:endParaRPr lang="nl-BE"/>
        </a:p>
      </dgm:t>
    </dgm:pt>
    <dgm:pt modelId="{7BAA7A53-20E9-4AB5-B742-F3DCF9653546}" type="pres">
      <dgm:prSet presAssocID="{82005129-C2D2-4BCE-B693-133C838C65EE}" presName="root2" presStyleCnt="0"/>
      <dgm:spPr/>
    </dgm:pt>
    <dgm:pt modelId="{BB1A04BC-58B0-4866-8989-3A811A09FD4D}" type="pres">
      <dgm:prSet presAssocID="{82005129-C2D2-4BCE-B693-133C838C65EE}" presName="LevelTwoTextNode" presStyleLbl="node2" presStyleIdx="5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343AD56-F93A-42FC-A17C-5CD2E9BABF36}" type="pres">
      <dgm:prSet presAssocID="{82005129-C2D2-4BCE-B693-133C838C65EE}" presName="level3hierChild" presStyleCnt="0"/>
      <dgm:spPr/>
    </dgm:pt>
    <dgm:pt modelId="{6A00AF10-0548-4EA4-A65A-3A19997C7D79}" type="pres">
      <dgm:prSet presAssocID="{6C69B529-130E-4C57-A568-5DC51C767FB9}" presName="conn2-1" presStyleLbl="parChTrans1D2" presStyleIdx="6" presStyleCnt="9"/>
      <dgm:spPr/>
      <dgm:t>
        <a:bodyPr/>
        <a:lstStyle/>
        <a:p>
          <a:endParaRPr lang="nl-BE"/>
        </a:p>
      </dgm:t>
    </dgm:pt>
    <dgm:pt modelId="{94A134B0-6EA3-4AF2-92D8-FEB0C95621D7}" type="pres">
      <dgm:prSet presAssocID="{6C69B529-130E-4C57-A568-5DC51C767FB9}" presName="connTx" presStyleLbl="parChTrans1D2" presStyleIdx="6" presStyleCnt="9"/>
      <dgm:spPr/>
      <dgm:t>
        <a:bodyPr/>
        <a:lstStyle/>
        <a:p>
          <a:endParaRPr lang="nl-BE"/>
        </a:p>
      </dgm:t>
    </dgm:pt>
    <dgm:pt modelId="{C0530487-D8C7-4E1E-A381-4910AFE7A855}" type="pres">
      <dgm:prSet presAssocID="{ACDF080A-FFD2-4618-B26C-454D0435732D}" presName="root2" presStyleCnt="0"/>
      <dgm:spPr/>
    </dgm:pt>
    <dgm:pt modelId="{A802F32F-5EA9-4A3A-9C62-64B5802387AD}" type="pres">
      <dgm:prSet presAssocID="{ACDF080A-FFD2-4618-B26C-454D0435732D}" presName="LevelTwoTextNode" presStyleLbl="node2" presStyleIdx="6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13837DE-22FB-43A6-89C5-B6E14E1233DB}" type="pres">
      <dgm:prSet presAssocID="{ACDF080A-FFD2-4618-B26C-454D0435732D}" presName="level3hierChild" presStyleCnt="0"/>
      <dgm:spPr/>
    </dgm:pt>
    <dgm:pt modelId="{13E8AAD0-3307-477D-99BB-6ADD4F70CAAC}" type="pres">
      <dgm:prSet presAssocID="{BA25ADB3-66A0-4D7F-8D99-BC69AC6B8ABF}" presName="conn2-1" presStyleLbl="parChTrans1D2" presStyleIdx="7" presStyleCnt="9"/>
      <dgm:spPr/>
      <dgm:t>
        <a:bodyPr/>
        <a:lstStyle/>
        <a:p>
          <a:endParaRPr lang="nl-BE"/>
        </a:p>
      </dgm:t>
    </dgm:pt>
    <dgm:pt modelId="{8EF530F8-C7C1-4724-8F79-D2406662B0B9}" type="pres">
      <dgm:prSet presAssocID="{BA25ADB3-66A0-4D7F-8D99-BC69AC6B8ABF}" presName="connTx" presStyleLbl="parChTrans1D2" presStyleIdx="7" presStyleCnt="9"/>
      <dgm:spPr/>
      <dgm:t>
        <a:bodyPr/>
        <a:lstStyle/>
        <a:p>
          <a:endParaRPr lang="nl-BE"/>
        </a:p>
      </dgm:t>
    </dgm:pt>
    <dgm:pt modelId="{C98C436D-3338-4000-AAAA-A028B2EB7F42}" type="pres">
      <dgm:prSet presAssocID="{F7F08B85-A75E-4A40-A66A-67F5ECBF8CE1}" presName="root2" presStyleCnt="0"/>
      <dgm:spPr/>
    </dgm:pt>
    <dgm:pt modelId="{431E40E5-A2E2-4FEC-A962-B1BF85047C04}" type="pres">
      <dgm:prSet presAssocID="{F7F08B85-A75E-4A40-A66A-67F5ECBF8CE1}" presName="LevelTwoTextNode" presStyleLbl="node2" presStyleIdx="7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C59D6B6-75C9-424F-A1D5-8DC2AF70F5AF}" type="pres">
      <dgm:prSet presAssocID="{F7F08B85-A75E-4A40-A66A-67F5ECBF8CE1}" presName="level3hierChild" presStyleCnt="0"/>
      <dgm:spPr/>
    </dgm:pt>
    <dgm:pt modelId="{91CBC85D-039D-4DD7-AF0A-3668F32EF593}" type="pres">
      <dgm:prSet presAssocID="{4D01BEE9-2C38-4F1B-B537-0B2D101DC883}" presName="conn2-1" presStyleLbl="parChTrans1D2" presStyleIdx="8" presStyleCnt="9"/>
      <dgm:spPr/>
      <dgm:t>
        <a:bodyPr/>
        <a:lstStyle/>
        <a:p>
          <a:endParaRPr lang="nl-BE"/>
        </a:p>
      </dgm:t>
    </dgm:pt>
    <dgm:pt modelId="{A9B56BB8-9098-4B9A-A5A8-891FEA463397}" type="pres">
      <dgm:prSet presAssocID="{4D01BEE9-2C38-4F1B-B537-0B2D101DC883}" presName="connTx" presStyleLbl="parChTrans1D2" presStyleIdx="8" presStyleCnt="9"/>
      <dgm:spPr/>
      <dgm:t>
        <a:bodyPr/>
        <a:lstStyle/>
        <a:p>
          <a:endParaRPr lang="nl-BE"/>
        </a:p>
      </dgm:t>
    </dgm:pt>
    <dgm:pt modelId="{249AC1E2-2931-4ADD-B19A-EEFB10D4507F}" type="pres">
      <dgm:prSet presAssocID="{F8A3E5FA-3DA1-451D-8A00-31E37DD273EB}" presName="root2" presStyleCnt="0"/>
      <dgm:spPr/>
    </dgm:pt>
    <dgm:pt modelId="{3F106F94-E956-4362-AC27-120FCAF0D565}" type="pres">
      <dgm:prSet presAssocID="{F8A3E5FA-3DA1-451D-8A00-31E37DD273EB}" presName="LevelTwoTextNode" presStyleLbl="node2" presStyleIdx="8" presStyleCnt="9" custScaleX="336914" custLinFactNeighborX="64116" custLinFactNeighborY="-13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FC7C138-17ED-40E0-BFD7-C3D393DE9AC0}" type="pres">
      <dgm:prSet presAssocID="{F8A3E5FA-3DA1-451D-8A00-31E37DD273EB}" presName="level3hierChild" presStyleCnt="0"/>
      <dgm:spPr/>
    </dgm:pt>
  </dgm:ptLst>
  <dgm:cxnLst>
    <dgm:cxn modelId="{B7953611-9F37-4BFB-B557-2CA7DA8A6509}" type="presOf" srcId="{48D20385-D7B2-4F72-BB7B-041FF931B8CB}" destId="{4BC5EF71-2C76-4243-9C8C-24F64D05F13C}" srcOrd="0" destOrd="0" presId="urn:microsoft.com/office/officeart/2005/8/layout/hierarchy2"/>
    <dgm:cxn modelId="{09C32071-83E1-4C23-92AC-4A027478A27B}" type="presOf" srcId="{F7F08B85-A75E-4A40-A66A-67F5ECBF8CE1}" destId="{431E40E5-A2E2-4FEC-A962-B1BF85047C04}" srcOrd="0" destOrd="0" presId="urn:microsoft.com/office/officeart/2005/8/layout/hierarchy2"/>
    <dgm:cxn modelId="{52FDD2D4-305B-49C7-8955-AFD037C2BB8E}" type="presOf" srcId="{ACDF080A-FFD2-4618-B26C-454D0435732D}" destId="{A802F32F-5EA9-4A3A-9C62-64B5802387AD}" srcOrd="0" destOrd="0" presId="urn:microsoft.com/office/officeart/2005/8/layout/hierarchy2"/>
    <dgm:cxn modelId="{67102D8D-F9E0-435B-81B4-8FE9ABFCEBBC}" type="presOf" srcId="{6A30F7C6-D4BC-4148-834A-4EDB2C4D6493}" destId="{0BA95E6F-E13E-40EE-86DE-0135531C7259}" srcOrd="1" destOrd="0" presId="urn:microsoft.com/office/officeart/2005/8/layout/hierarchy2"/>
    <dgm:cxn modelId="{20D0E92C-6929-4036-A4B2-C806CEAED468}" type="presOf" srcId="{4D01BEE9-2C38-4F1B-B537-0B2D101DC883}" destId="{A9B56BB8-9098-4B9A-A5A8-891FEA463397}" srcOrd="1" destOrd="0" presId="urn:microsoft.com/office/officeart/2005/8/layout/hierarchy2"/>
    <dgm:cxn modelId="{DBC7513B-C4FB-4F7C-A06B-0B0624394810}" srcId="{FCCD9077-A3E7-4615-97AC-3C1386DA2131}" destId="{CDA2E8E7-D859-46C9-8515-91410EA5B137}" srcOrd="4" destOrd="0" parTransId="{6A30F7C6-D4BC-4148-834A-4EDB2C4D6493}" sibTransId="{0D4F4227-E081-4125-924C-F7328D48A1FE}"/>
    <dgm:cxn modelId="{C893BF9D-6832-4461-BFC1-50335498C893}" srcId="{FCCD9077-A3E7-4615-97AC-3C1386DA2131}" destId="{46415C23-1E3C-4A37-96D4-C1E94652540F}" srcOrd="3" destOrd="0" parTransId="{8469AA25-8E97-47F2-B27C-5EBFF3E97964}" sibTransId="{4EB2BB29-FA9B-4587-A9CF-1228F2D5EBBF}"/>
    <dgm:cxn modelId="{AF92079C-A390-4DDF-A39D-85D3F6B99143}" type="presOf" srcId="{45182B5B-B722-4026-8788-56A1FEC9CCFC}" destId="{187D4332-CF6D-484A-B61F-C0C2ED2E6B0E}" srcOrd="1" destOrd="0" presId="urn:microsoft.com/office/officeart/2005/8/layout/hierarchy2"/>
    <dgm:cxn modelId="{6983B159-874A-4CE3-8951-452BA15EB840}" type="presOf" srcId="{6C69B529-130E-4C57-A568-5DC51C767FB9}" destId="{94A134B0-6EA3-4AF2-92D8-FEB0C95621D7}" srcOrd="1" destOrd="0" presId="urn:microsoft.com/office/officeart/2005/8/layout/hierarchy2"/>
    <dgm:cxn modelId="{269013DF-A748-41A6-81B6-B2D61DECAE84}" type="presOf" srcId="{CB6270B2-6C9E-441C-8163-376A304CB5A8}" destId="{4301F786-6611-4D51-9ED4-33ED045053DE}" srcOrd="1" destOrd="0" presId="urn:microsoft.com/office/officeart/2005/8/layout/hierarchy2"/>
    <dgm:cxn modelId="{08C0CA89-6F5C-4B40-83F3-8ABCF397EF75}" type="presOf" srcId="{B4CCCC5F-9AEB-4E8B-89BE-7A6C616C54A5}" destId="{9409B301-9922-4857-9A83-70C8425F9F3A}" srcOrd="0" destOrd="0" presId="urn:microsoft.com/office/officeart/2005/8/layout/hierarchy2"/>
    <dgm:cxn modelId="{ACA9D7CF-40EC-470B-B9B7-D4FB27C167CA}" srcId="{FCCD9077-A3E7-4615-97AC-3C1386DA2131}" destId="{F8A3E5FA-3DA1-451D-8A00-31E37DD273EB}" srcOrd="8" destOrd="0" parTransId="{4D01BEE9-2C38-4F1B-B537-0B2D101DC883}" sibTransId="{89730714-21A3-4512-BB14-7269CA721326}"/>
    <dgm:cxn modelId="{D8AAD363-5B20-4BBD-B37F-A3287D3962F7}" type="presOf" srcId="{8469AA25-8E97-47F2-B27C-5EBFF3E97964}" destId="{33D72C7A-E491-41B2-9B02-8A6C20260C75}" srcOrd="1" destOrd="0" presId="urn:microsoft.com/office/officeart/2005/8/layout/hierarchy2"/>
    <dgm:cxn modelId="{30DE1F97-0040-4DF4-8133-2A039286CAB7}" type="presOf" srcId="{EBAED7DC-D542-4710-9A91-7871AF7BC718}" destId="{6F391A05-3926-4EE5-B112-BE016E654728}" srcOrd="0" destOrd="0" presId="urn:microsoft.com/office/officeart/2005/8/layout/hierarchy2"/>
    <dgm:cxn modelId="{53E431DE-663A-493E-837D-D35F41B51AF8}" srcId="{FCCD9077-A3E7-4615-97AC-3C1386DA2131}" destId="{FD07113C-3B34-40E6-B3E9-A3CE3C518A73}" srcOrd="2" destOrd="0" parTransId="{CB6270B2-6C9E-441C-8163-376A304CB5A8}" sibTransId="{017CDD22-0EB2-4FBE-9907-F669A0D3545F}"/>
    <dgm:cxn modelId="{21BAD40B-663D-4412-B90A-EB81BF24FB58}" type="presOf" srcId="{CB6270B2-6C9E-441C-8163-376A304CB5A8}" destId="{04EAE6DB-B36C-4C05-AB15-6D7A28202C25}" srcOrd="0" destOrd="0" presId="urn:microsoft.com/office/officeart/2005/8/layout/hierarchy2"/>
    <dgm:cxn modelId="{55346D25-8A1C-4DC9-ABDC-B0415BC5721B}" type="presOf" srcId="{B4CCCC5F-9AEB-4E8B-89BE-7A6C616C54A5}" destId="{6EA63063-7DC9-4721-8393-A44595B893A6}" srcOrd="1" destOrd="0" presId="urn:microsoft.com/office/officeart/2005/8/layout/hierarchy2"/>
    <dgm:cxn modelId="{3342ED1F-99B5-41A1-8912-F12BF9337BE3}" type="presOf" srcId="{45182B5B-B722-4026-8788-56A1FEC9CCFC}" destId="{11B89951-7273-4F62-9488-DA266EC1AB19}" srcOrd="0" destOrd="0" presId="urn:microsoft.com/office/officeart/2005/8/layout/hierarchy2"/>
    <dgm:cxn modelId="{8CCF3882-6F5F-4FD7-8A3A-7AB5CAB72ADA}" type="presOf" srcId="{BA25ADB3-66A0-4D7F-8D99-BC69AC6B8ABF}" destId="{13E8AAD0-3307-477D-99BB-6ADD4F70CAAC}" srcOrd="0" destOrd="0" presId="urn:microsoft.com/office/officeart/2005/8/layout/hierarchy2"/>
    <dgm:cxn modelId="{90B6320A-C183-4F1D-8F94-F4C84A0B8C18}" type="presOf" srcId="{82005129-C2D2-4BCE-B693-133C838C65EE}" destId="{BB1A04BC-58B0-4866-8989-3A811A09FD4D}" srcOrd="0" destOrd="0" presId="urn:microsoft.com/office/officeart/2005/8/layout/hierarchy2"/>
    <dgm:cxn modelId="{C0306D23-044E-475D-B723-AAEE18016D16}" type="presOf" srcId="{6C69B529-130E-4C57-A568-5DC51C767FB9}" destId="{6A00AF10-0548-4EA4-A65A-3A19997C7D79}" srcOrd="0" destOrd="0" presId="urn:microsoft.com/office/officeart/2005/8/layout/hierarchy2"/>
    <dgm:cxn modelId="{0D130E8E-91B8-44D3-8809-CD55D3BBA00A}" type="presOf" srcId="{FD07113C-3B34-40E6-B3E9-A3CE3C518A73}" destId="{A0B9B203-0EC2-41CA-88C4-E6D95685CFCC}" srcOrd="0" destOrd="0" presId="urn:microsoft.com/office/officeart/2005/8/layout/hierarchy2"/>
    <dgm:cxn modelId="{2E92D7E8-B7FB-44F4-A701-EB1A882B4C82}" type="presOf" srcId="{FCCD9077-A3E7-4615-97AC-3C1386DA2131}" destId="{FEFBF502-262F-4837-A768-31E95E092BFE}" srcOrd="0" destOrd="0" presId="urn:microsoft.com/office/officeart/2005/8/layout/hierarchy2"/>
    <dgm:cxn modelId="{95F5C76F-8BDD-42CF-B87E-9CD5E1822BF0}" type="presOf" srcId="{4D01BEE9-2C38-4F1B-B537-0B2D101DC883}" destId="{91CBC85D-039D-4DD7-AF0A-3668F32EF593}" srcOrd="0" destOrd="0" presId="urn:microsoft.com/office/officeart/2005/8/layout/hierarchy2"/>
    <dgm:cxn modelId="{04B21D6A-D9E1-4410-9CFC-389775EEFCBD}" srcId="{48D20385-D7B2-4F72-BB7B-041FF931B8CB}" destId="{FCCD9077-A3E7-4615-97AC-3C1386DA2131}" srcOrd="0" destOrd="0" parTransId="{83501410-8AEE-4515-B081-8C41BB9F8637}" sibTransId="{A37CBF39-BD10-4CE9-8092-C3D3BDDF267C}"/>
    <dgm:cxn modelId="{D5C2594E-2D64-4358-B64C-128739513B30}" type="presOf" srcId="{BA25ADB3-66A0-4D7F-8D99-BC69AC6B8ABF}" destId="{8EF530F8-C7C1-4724-8F79-D2406662B0B9}" srcOrd="1" destOrd="0" presId="urn:microsoft.com/office/officeart/2005/8/layout/hierarchy2"/>
    <dgm:cxn modelId="{A683DC8F-20A0-4304-89F7-CD75793435D2}" srcId="{FCCD9077-A3E7-4615-97AC-3C1386DA2131}" destId="{82005129-C2D2-4BCE-B693-133C838C65EE}" srcOrd="5" destOrd="0" parTransId="{B4CCCC5F-9AEB-4E8B-89BE-7A6C616C54A5}" sibTransId="{673F210A-CC47-479F-A36B-98CD485CBEAB}"/>
    <dgm:cxn modelId="{7BFC1A27-5483-413C-867D-D3C9B1B175F6}" type="presOf" srcId="{6A30F7C6-D4BC-4148-834A-4EDB2C4D6493}" destId="{8EAA9852-5435-4AEC-AA6F-538D28991EF3}" srcOrd="0" destOrd="0" presId="urn:microsoft.com/office/officeart/2005/8/layout/hierarchy2"/>
    <dgm:cxn modelId="{2443E2A7-E9E2-410F-8B47-98DCAC74B23A}" srcId="{FCCD9077-A3E7-4615-97AC-3C1386DA2131}" destId="{ACDF080A-FFD2-4618-B26C-454D0435732D}" srcOrd="6" destOrd="0" parTransId="{6C69B529-130E-4C57-A568-5DC51C767FB9}" sibTransId="{34B43243-5D4B-4F61-A06F-A86E4F4263DC}"/>
    <dgm:cxn modelId="{4CD1CE67-4052-4AC9-AC1D-D4D8546ADA3B}" srcId="{FCCD9077-A3E7-4615-97AC-3C1386DA2131}" destId="{E562AC1C-E4D6-45A0-BECA-D61ADCF5A4DC}" srcOrd="1" destOrd="0" parTransId="{195F1638-B5F3-4665-8450-DC2F224EB7A9}" sibTransId="{16A17B91-15A1-4CCD-A7DD-B5B27C623633}"/>
    <dgm:cxn modelId="{A8511995-5BB9-40D1-B327-4AE827307935}" type="presOf" srcId="{F8A3E5FA-3DA1-451D-8A00-31E37DD273EB}" destId="{3F106F94-E956-4362-AC27-120FCAF0D565}" srcOrd="0" destOrd="0" presId="urn:microsoft.com/office/officeart/2005/8/layout/hierarchy2"/>
    <dgm:cxn modelId="{51192C03-9E80-487E-98E8-C3CE236253BF}" type="presOf" srcId="{195F1638-B5F3-4665-8450-DC2F224EB7A9}" destId="{54A06EE7-8B73-4089-B5D6-2FCF28178103}" srcOrd="0" destOrd="0" presId="urn:microsoft.com/office/officeart/2005/8/layout/hierarchy2"/>
    <dgm:cxn modelId="{E7C53B5E-6E76-4D27-A1DC-C41D79BBBA57}" srcId="{FCCD9077-A3E7-4615-97AC-3C1386DA2131}" destId="{EBAED7DC-D542-4710-9A91-7871AF7BC718}" srcOrd="0" destOrd="0" parTransId="{45182B5B-B722-4026-8788-56A1FEC9CCFC}" sibTransId="{5F70D98A-51F2-4BF6-9572-114C37D60B07}"/>
    <dgm:cxn modelId="{2ED24915-A35E-4D4C-B143-437729CC4515}" type="presOf" srcId="{46415C23-1E3C-4A37-96D4-C1E94652540F}" destId="{8E807DD8-CA19-4135-95F3-49C132AB3887}" srcOrd="0" destOrd="0" presId="urn:microsoft.com/office/officeart/2005/8/layout/hierarchy2"/>
    <dgm:cxn modelId="{9B3DF876-E7B6-4727-8979-43AD9238CA07}" type="presOf" srcId="{CDA2E8E7-D859-46C9-8515-91410EA5B137}" destId="{578955AE-CA3D-4593-886A-4357D4D0967A}" srcOrd="0" destOrd="0" presId="urn:microsoft.com/office/officeart/2005/8/layout/hierarchy2"/>
    <dgm:cxn modelId="{80C704D0-E1C6-4D1A-8B6A-C4CCDFF20020}" type="presOf" srcId="{195F1638-B5F3-4665-8450-DC2F224EB7A9}" destId="{C38DEFE0-96CE-473A-9AAB-0CCCC6892D3F}" srcOrd="1" destOrd="0" presId="urn:microsoft.com/office/officeart/2005/8/layout/hierarchy2"/>
    <dgm:cxn modelId="{89A065EC-E1C1-4C2E-969E-74F2F099CFEA}" type="presOf" srcId="{E562AC1C-E4D6-45A0-BECA-D61ADCF5A4DC}" destId="{51FEB0E2-1F9B-4870-B61F-1CB548156439}" srcOrd="0" destOrd="0" presId="urn:microsoft.com/office/officeart/2005/8/layout/hierarchy2"/>
    <dgm:cxn modelId="{9B131ABD-6B1B-4F4E-BC39-3018BE039787}" type="presOf" srcId="{8469AA25-8E97-47F2-B27C-5EBFF3E97964}" destId="{DBB0D874-3C45-41EA-B093-912F39E76904}" srcOrd="0" destOrd="0" presId="urn:microsoft.com/office/officeart/2005/8/layout/hierarchy2"/>
    <dgm:cxn modelId="{DCB14026-E978-4C4F-A8BA-34E5EF7B1FDF}" srcId="{FCCD9077-A3E7-4615-97AC-3C1386DA2131}" destId="{F7F08B85-A75E-4A40-A66A-67F5ECBF8CE1}" srcOrd="7" destOrd="0" parTransId="{BA25ADB3-66A0-4D7F-8D99-BC69AC6B8ABF}" sibTransId="{44BF49E4-A7C2-43C1-957A-F12D802F09FC}"/>
    <dgm:cxn modelId="{2A5EA03A-A344-494E-A2E7-BA9E1BB0394C}" type="presParOf" srcId="{4BC5EF71-2C76-4243-9C8C-24F64D05F13C}" destId="{0791BDD6-D372-444B-8A5F-8D1EAD8DA5CA}" srcOrd="0" destOrd="0" presId="urn:microsoft.com/office/officeart/2005/8/layout/hierarchy2"/>
    <dgm:cxn modelId="{7465ECA3-A2C5-45F9-8C65-C3279E864752}" type="presParOf" srcId="{0791BDD6-D372-444B-8A5F-8D1EAD8DA5CA}" destId="{FEFBF502-262F-4837-A768-31E95E092BFE}" srcOrd="0" destOrd="0" presId="urn:microsoft.com/office/officeart/2005/8/layout/hierarchy2"/>
    <dgm:cxn modelId="{BB14C0DF-2619-4D1A-8A9C-D29A30388C34}" type="presParOf" srcId="{0791BDD6-D372-444B-8A5F-8D1EAD8DA5CA}" destId="{005A286F-D07C-4983-9862-180BBD50C00D}" srcOrd="1" destOrd="0" presId="urn:microsoft.com/office/officeart/2005/8/layout/hierarchy2"/>
    <dgm:cxn modelId="{10DD00D4-1CA4-47C6-83A7-2682F7A574CE}" type="presParOf" srcId="{005A286F-D07C-4983-9862-180BBD50C00D}" destId="{11B89951-7273-4F62-9488-DA266EC1AB19}" srcOrd="0" destOrd="0" presId="urn:microsoft.com/office/officeart/2005/8/layout/hierarchy2"/>
    <dgm:cxn modelId="{35354126-7EED-41B8-8DFE-ABA2DA529804}" type="presParOf" srcId="{11B89951-7273-4F62-9488-DA266EC1AB19}" destId="{187D4332-CF6D-484A-B61F-C0C2ED2E6B0E}" srcOrd="0" destOrd="0" presId="urn:microsoft.com/office/officeart/2005/8/layout/hierarchy2"/>
    <dgm:cxn modelId="{C5EC4B6B-DDD3-4E65-A74F-2491A3759824}" type="presParOf" srcId="{005A286F-D07C-4983-9862-180BBD50C00D}" destId="{C5DBABAA-495A-4179-86AE-C0AC01DF6CE4}" srcOrd="1" destOrd="0" presId="urn:microsoft.com/office/officeart/2005/8/layout/hierarchy2"/>
    <dgm:cxn modelId="{BE553EED-C651-4A07-B2D8-1E877DFD15A1}" type="presParOf" srcId="{C5DBABAA-495A-4179-86AE-C0AC01DF6CE4}" destId="{6F391A05-3926-4EE5-B112-BE016E654728}" srcOrd="0" destOrd="0" presId="urn:microsoft.com/office/officeart/2005/8/layout/hierarchy2"/>
    <dgm:cxn modelId="{E3691665-C87D-46BB-A19E-499F205D1F60}" type="presParOf" srcId="{C5DBABAA-495A-4179-86AE-C0AC01DF6CE4}" destId="{80916915-BED5-451C-AED7-80CA25D37E53}" srcOrd="1" destOrd="0" presId="urn:microsoft.com/office/officeart/2005/8/layout/hierarchy2"/>
    <dgm:cxn modelId="{70B2D1FC-B3D7-47D8-BA21-DC9D9D07C9EA}" type="presParOf" srcId="{005A286F-D07C-4983-9862-180BBD50C00D}" destId="{54A06EE7-8B73-4089-B5D6-2FCF28178103}" srcOrd="2" destOrd="0" presId="urn:microsoft.com/office/officeart/2005/8/layout/hierarchy2"/>
    <dgm:cxn modelId="{BD0DDEDE-4857-4F3D-A9EF-07C6F2B1D210}" type="presParOf" srcId="{54A06EE7-8B73-4089-B5D6-2FCF28178103}" destId="{C38DEFE0-96CE-473A-9AAB-0CCCC6892D3F}" srcOrd="0" destOrd="0" presId="urn:microsoft.com/office/officeart/2005/8/layout/hierarchy2"/>
    <dgm:cxn modelId="{2674D8A4-F6B8-4329-82F4-E629B2A67B6C}" type="presParOf" srcId="{005A286F-D07C-4983-9862-180BBD50C00D}" destId="{9DD0D2D8-9C5C-4916-A4E1-06D82DDEAF08}" srcOrd="3" destOrd="0" presId="urn:microsoft.com/office/officeart/2005/8/layout/hierarchy2"/>
    <dgm:cxn modelId="{C60BC66D-1CBF-454C-B706-9DC7D73C9CBC}" type="presParOf" srcId="{9DD0D2D8-9C5C-4916-A4E1-06D82DDEAF08}" destId="{51FEB0E2-1F9B-4870-B61F-1CB548156439}" srcOrd="0" destOrd="0" presId="urn:microsoft.com/office/officeart/2005/8/layout/hierarchy2"/>
    <dgm:cxn modelId="{DC02D475-29E0-4C3E-BADF-262FC090B22D}" type="presParOf" srcId="{9DD0D2D8-9C5C-4916-A4E1-06D82DDEAF08}" destId="{1DF2C2E1-819E-4876-AE82-5D512BF14CBB}" srcOrd="1" destOrd="0" presId="urn:microsoft.com/office/officeart/2005/8/layout/hierarchy2"/>
    <dgm:cxn modelId="{984D27C4-644C-49DF-A163-1E6C708D88DE}" type="presParOf" srcId="{005A286F-D07C-4983-9862-180BBD50C00D}" destId="{04EAE6DB-B36C-4C05-AB15-6D7A28202C25}" srcOrd="4" destOrd="0" presId="urn:microsoft.com/office/officeart/2005/8/layout/hierarchy2"/>
    <dgm:cxn modelId="{9BADEA22-BA83-441B-9EF1-8FB008F1E8EB}" type="presParOf" srcId="{04EAE6DB-B36C-4C05-AB15-6D7A28202C25}" destId="{4301F786-6611-4D51-9ED4-33ED045053DE}" srcOrd="0" destOrd="0" presId="urn:microsoft.com/office/officeart/2005/8/layout/hierarchy2"/>
    <dgm:cxn modelId="{1E0EB972-2171-4948-A4C6-EDBAD81CCB6C}" type="presParOf" srcId="{005A286F-D07C-4983-9862-180BBD50C00D}" destId="{3E9CED0A-5784-4B40-AE7C-1B8E887E036E}" srcOrd="5" destOrd="0" presId="urn:microsoft.com/office/officeart/2005/8/layout/hierarchy2"/>
    <dgm:cxn modelId="{BD145D22-52AF-449A-9890-98BB55E4F696}" type="presParOf" srcId="{3E9CED0A-5784-4B40-AE7C-1B8E887E036E}" destId="{A0B9B203-0EC2-41CA-88C4-E6D95685CFCC}" srcOrd="0" destOrd="0" presId="urn:microsoft.com/office/officeart/2005/8/layout/hierarchy2"/>
    <dgm:cxn modelId="{E68D7015-D1AC-455E-9406-A338E74FBB65}" type="presParOf" srcId="{3E9CED0A-5784-4B40-AE7C-1B8E887E036E}" destId="{F37A3346-E576-46ED-9116-4D5040281AFE}" srcOrd="1" destOrd="0" presId="urn:microsoft.com/office/officeart/2005/8/layout/hierarchy2"/>
    <dgm:cxn modelId="{4E37456B-F4F6-49C1-8701-C3FC4863EE57}" type="presParOf" srcId="{005A286F-D07C-4983-9862-180BBD50C00D}" destId="{DBB0D874-3C45-41EA-B093-912F39E76904}" srcOrd="6" destOrd="0" presId="urn:microsoft.com/office/officeart/2005/8/layout/hierarchy2"/>
    <dgm:cxn modelId="{355D0756-38DB-49FE-8404-2C67B1FACEC4}" type="presParOf" srcId="{DBB0D874-3C45-41EA-B093-912F39E76904}" destId="{33D72C7A-E491-41B2-9B02-8A6C20260C75}" srcOrd="0" destOrd="0" presId="urn:microsoft.com/office/officeart/2005/8/layout/hierarchy2"/>
    <dgm:cxn modelId="{7BCF0D3C-334B-4487-AD9E-A4E564A8D6D5}" type="presParOf" srcId="{005A286F-D07C-4983-9862-180BBD50C00D}" destId="{AA582B62-725B-47B7-B6F6-3AA4D6583816}" srcOrd="7" destOrd="0" presId="urn:microsoft.com/office/officeart/2005/8/layout/hierarchy2"/>
    <dgm:cxn modelId="{6128E203-F239-4685-9B9A-C8F93BBE418F}" type="presParOf" srcId="{AA582B62-725B-47B7-B6F6-3AA4D6583816}" destId="{8E807DD8-CA19-4135-95F3-49C132AB3887}" srcOrd="0" destOrd="0" presId="urn:microsoft.com/office/officeart/2005/8/layout/hierarchy2"/>
    <dgm:cxn modelId="{EC872CB1-CE39-43B8-84BC-6645AAD082F8}" type="presParOf" srcId="{AA582B62-725B-47B7-B6F6-3AA4D6583816}" destId="{DC87EBC4-F27F-4EA8-8F45-214D62CCB4B3}" srcOrd="1" destOrd="0" presId="urn:microsoft.com/office/officeart/2005/8/layout/hierarchy2"/>
    <dgm:cxn modelId="{896477F6-DD67-422C-B9C5-F6F393F556CD}" type="presParOf" srcId="{005A286F-D07C-4983-9862-180BBD50C00D}" destId="{8EAA9852-5435-4AEC-AA6F-538D28991EF3}" srcOrd="8" destOrd="0" presId="urn:microsoft.com/office/officeart/2005/8/layout/hierarchy2"/>
    <dgm:cxn modelId="{5929D8E5-1543-4AD3-BF1C-317C8C9FA7A8}" type="presParOf" srcId="{8EAA9852-5435-4AEC-AA6F-538D28991EF3}" destId="{0BA95E6F-E13E-40EE-86DE-0135531C7259}" srcOrd="0" destOrd="0" presId="urn:microsoft.com/office/officeart/2005/8/layout/hierarchy2"/>
    <dgm:cxn modelId="{AEAE4A14-D029-4F65-8952-F1691C57A37B}" type="presParOf" srcId="{005A286F-D07C-4983-9862-180BBD50C00D}" destId="{31F1CE7A-9B02-4FCC-9E2A-A329FF281878}" srcOrd="9" destOrd="0" presId="urn:microsoft.com/office/officeart/2005/8/layout/hierarchy2"/>
    <dgm:cxn modelId="{B8675706-54FE-4C04-A0A1-DB65E2AFD263}" type="presParOf" srcId="{31F1CE7A-9B02-4FCC-9E2A-A329FF281878}" destId="{578955AE-CA3D-4593-886A-4357D4D0967A}" srcOrd="0" destOrd="0" presId="urn:microsoft.com/office/officeart/2005/8/layout/hierarchy2"/>
    <dgm:cxn modelId="{969C6E50-24D1-40BA-B195-644C1F585CBD}" type="presParOf" srcId="{31F1CE7A-9B02-4FCC-9E2A-A329FF281878}" destId="{C5CC79C2-65BE-4BD1-8EE3-9475E288D286}" srcOrd="1" destOrd="0" presId="urn:microsoft.com/office/officeart/2005/8/layout/hierarchy2"/>
    <dgm:cxn modelId="{343DFE67-D0D9-4204-A717-B0EF868B9AB0}" type="presParOf" srcId="{005A286F-D07C-4983-9862-180BBD50C00D}" destId="{9409B301-9922-4857-9A83-70C8425F9F3A}" srcOrd="10" destOrd="0" presId="urn:microsoft.com/office/officeart/2005/8/layout/hierarchy2"/>
    <dgm:cxn modelId="{8B2A288A-EB70-4BAD-BB7C-E9BF1B1F489C}" type="presParOf" srcId="{9409B301-9922-4857-9A83-70C8425F9F3A}" destId="{6EA63063-7DC9-4721-8393-A44595B893A6}" srcOrd="0" destOrd="0" presId="urn:microsoft.com/office/officeart/2005/8/layout/hierarchy2"/>
    <dgm:cxn modelId="{97025975-2845-4143-8029-D87741ECF478}" type="presParOf" srcId="{005A286F-D07C-4983-9862-180BBD50C00D}" destId="{7BAA7A53-20E9-4AB5-B742-F3DCF9653546}" srcOrd="11" destOrd="0" presId="urn:microsoft.com/office/officeart/2005/8/layout/hierarchy2"/>
    <dgm:cxn modelId="{75E6412B-DDD2-4228-979C-278A0CD5F3BD}" type="presParOf" srcId="{7BAA7A53-20E9-4AB5-B742-F3DCF9653546}" destId="{BB1A04BC-58B0-4866-8989-3A811A09FD4D}" srcOrd="0" destOrd="0" presId="urn:microsoft.com/office/officeart/2005/8/layout/hierarchy2"/>
    <dgm:cxn modelId="{B8837BE6-3475-4AA4-B905-3C20C020E53E}" type="presParOf" srcId="{7BAA7A53-20E9-4AB5-B742-F3DCF9653546}" destId="{3343AD56-F93A-42FC-A17C-5CD2E9BABF36}" srcOrd="1" destOrd="0" presId="urn:microsoft.com/office/officeart/2005/8/layout/hierarchy2"/>
    <dgm:cxn modelId="{D6B4290B-67C6-463C-A1BE-5BC6C2E69A4B}" type="presParOf" srcId="{005A286F-D07C-4983-9862-180BBD50C00D}" destId="{6A00AF10-0548-4EA4-A65A-3A19997C7D79}" srcOrd="12" destOrd="0" presId="urn:microsoft.com/office/officeart/2005/8/layout/hierarchy2"/>
    <dgm:cxn modelId="{1077421E-A18C-42D7-B568-9023906BB675}" type="presParOf" srcId="{6A00AF10-0548-4EA4-A65A-3A19997C7D79}" destId="{94A134B0-6EA3-4AF2-92D8-FEB0C95621D7}" srcOrd="0" destOrd="0" presId="urn:microsoft.com/office/officeart/2005/8/layout/hierarchy2"/>
    <dgm:cxn modelId="{182FFBE4-A2B1-4D5D-8E47-171DAD854200}" type="presParOf" srcId="{005A286F-D07C-4983-9862-180BBD50C00D}" destId="{C0530487-D8C7-4E1E-A381-4910AFE7A855}" srcOrd="13" destOrd="0" presId="urn:microsoft.com/office/officeart/2005/8/layout/hierarchy2"/>
    <dgm:cxn modelId="{B3B537E7-9160-4470-A831-7C11035CF6B3}" type="presParOf" srcId="{C0530487-D8C7-4E1E-A381-4910AFE7A855}" destId="{A802F32F-5EA9-4A3A-9C62-64B5802387AD}" srcOrd="0" destOrd="0" presId="urn:microsoft.com/office/officeart/2005/8/layout/hierarchy2"/>
    <dgm:cxn modelId="{AA16145E-5DA1-4F65-9E9C-256D99604D66}" type="presParOf" srcId="{C0530487-D8C7-4E1E-A381-4910AFE7A855}" destId="{E13837DE-22FB-43A6-89C5-B6E14E1233DB}" srcOrd="1" destOrd="0" presId="urn:microsoft.com/office/officeart/2005/8/layout/hierarchy2"/>
    <dgm:cxn modelId="{975DB0D7-E309-4E71-8212-DC97DF90D3B0}" type="presParOf" srcId="{005A286F-D07C-4983-9862-180BBD50C00D}" destId="{13E8AAD0-3307-477D-99BB-6ADD4F70CAAC}" srcOrd="14" destOrd="0" presId="urn:microsoft.com/office/officeart/2005/8/layout/hierarchy2"/>
    <dgm:cxn modelId="{2854A3CB-18BE-4BE0-925E-3A792D8242F8}" type="presParOf" srcId="{13E8AAD0-3307-477D-99BB-6ADD4F70CAAC}" destId="{8EF530F8-C7C1-4724-8F79-D2406662B0B9}" srcOrd="0" destOrd="0" presId="urn:microsoft.com/office/officeart/2005/8/layout/hierarchy2"/>
    <dgm:cxn modelId="{A8C931F4-67C2-4385-BBB9-D32E45627680}" type="presParOf" srcId="{005A286F-D07C-4983-9862-180BBD50C00D}" destId="{C98C436D-3338-4000-AAAA-A028B2EB7F42}" srcOrd="15" destOrd="0" presId="urn:microsoft.com/office/officeart/2005/8/layout/hierarchy2"/>
    <dgm:cxn modelId="{A8A45DE6-D65C-4599-A2E6-C3AA2EE21AF2}" type="presParOf" srcId="{C98C436D-3338-4000-AAAA-A028B2EB7F42}" destId="{431E40E5-A2E2-4FEC-A962-B1BF85047C04}" srcOrd="0" destOrd="0" presId="urn:microsoft.com/office/officeart/2005/8/layout/hierarchy2"/>
    <dgm:cxn modelId="{B6F80B0E-58B7-419F-B3E8-F3247A30CC4A}" type="presParOf" srcId="{C98C436D-3338-4000-AAAA-A028B2EB7F42}" destId="{CC59D6B6-75C9-424F-A1D5-8DC2AF70F5AF}" srcOrd="1" destOrd="0" presId="urn:microsoft.com/office/officeart/2005/8/layout/hierarchy2"/>
    <dgm:cxn modelId="{C22E66FA-830F-4F18-A036-E6A699493893}" type="presParOf" srcId="{005A286F-D07C-4983-9862-180BBD50C00D}" destId="{91CBC85D-039D-4DD7-AF0A-3668F32EF593}" srcOrd="16" destOrd="0" presId="urn:microsoft.com/office/officeart/2005/8/layout/hierarchy2"/>
    <dgm:cxn modelId="{78ADC977-6050-46DC-A1F5-50C17D1284A6}" type="presParOf" srcId="{91CBC85D-039D-4DD7-AF0A-3668F32EF593}" destId="{A9B56BB8-9098-4B9A-A5A8-891FEA463397}" srcOrd="0" destOrd="0" presId="urn:microsoft.com/office/officeart/2005/8/layout/hierarchy2"/>
    <dgm:cxn modelId="{8999C21E-D6F3-4EA9-A0B3-E1CD8779A081}" type="presParOf" srcId="{005A286F-D07C-4983-9862-180BBD50C00D}" destId="{249AC1E2-2931-4ADD-B19A-EEFB10D4507F}" srcOrd="17" destOrd="0" presId="urn:microsoft.com/office/officeart/2005/8/layout/hierarchy2"/>
    <dgm:cxn modelId="{543A90D4-E093-425D-ABFE-D6F0F0BE434E}" type="presParOf" srcId="{249AC1E2-2931-4ADD-B19A-EEFB10D4507F}" destId="{3F106F94-E956-4362-AC27-120FCAF0D565}" srcOrd="0" destOrd="0" presId="urn:microsoft.com/office/officeart/2005/8/layout/hierarchy2"/>
    <dgm:cxn modelId="{0262208C-064D-4304-A410-BA048EE6C9F6}" type="presParOf" srcId="{249AC1E2-2931-4ADD-B19A-EEFB10D4507F}" destId="{6FC7C138-17ED-40E0-BFD7-C3D393DE9AC0}" srcOrd="1" destOrd="0" presId="urn:microsoft.com/office/officeart/2005/8/layout/hierarchy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BF502-262F-4837-A768-31E95E092BFE}">
      <dsp:nvSpPr>
        <dsp:cNvPr id="0" name=""/>
        <dsp:cNvSpPr/>
      </dsp:nvSpPr>
      <dsp:spPr>
        <a:xfrm>
          <a:off x="0" y="2743200"/>
          <a:ext cx="2950621" cy="7454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Reclame op internet</a:t>
          </a:r>
          <a:endParaRPr lang="nl-BE" sz="2200" kern="1200" dirty="0"/>
        </a:p>
      </dsp:txBody>
      <dsp:txXfrm>
        <a:off x="21834" y="2765034"/>
        <a:ext cx="2906953" cy="701803"/>
      </dsp:txXfrm>
    </dsp:sp>
    <dsp:sp modelId="{11B89951-7273-4F62-9488-DA266EC1AB19}">
      <dsp:nvSpPr>
        <dsp:cNvPr id="0" name=""/>
        <dsp:cNvSpPr/>
      </dsp:nvSpPr>
      <dsp:spPr>
        <a:xfrm rot="17658510">
          <a:off x="2038136" y="1693704"/>
          <a:ext cx="310183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3101839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100" kern="1200"/>
        </a:p>
      </dsp:txBody>
      <dsp:txXfrm>
        <a:off x="3511510" y="1624971"/>
        <a:ext cx="155091" cy="155091"/>
      </dsp:txXfrm>
    </dsp:sp>
    <dsp:sp modelId="{6F391A05-3926-4EE5-B112-BE016E654728}">
      <dsp:nvSpPr>
        <dsp:cNvPr id="0" name=""/>
        <dsp:cNvSpPr/>
      </dsp:nvSpPr>
      <dsp:spPr>
        <a:xfrm>
          <a:off x="4227491" y="2588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/>
            <a:t>e-mail</a:t>
          </a:r>
        </a:p>
      </dsp:txBody>
      <dsp:txXfrm>
        <a:off x="4244274" y="19371"/>
        <a:ext cx="3827608" cy="539454"/>
      </dsp:txXfrm>
    </dsp:sp>
    <dsp:sp modelId="{54A06EE7-8B73-4089-B5D6-2FCF28178103}">
      <dsp:nvSpPr>
        <dsp:cNvPr id="0" name=""/>
        <dsp:cNvSpPr/>
      </dsp:nvSpPr>
      <dsp:spPr>
        <a:xfrm rot="18029884">
          <a:off x="2331078" y="2023191"/>
          <a:ext cx="251595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515955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900" kern="1200"/>
        </a:p>
      </dsp:txBody>
      <dsp:txXfrm>
        <a:off x="3526157" y="1969105"/>
        <a:ext cx="125797" cy="125797"/>
      </dsp:txXfrm>
    </dsp:sp>
    <dsp:sp modelId="{51FEB0E2-1F9B-4870-B61F-1CB548156439}">
      <dsp:nvSpPr>
        <dsp:cNvPr id="0" name=""/>
        <dsp:cNvSpPr/>
      </dsp:nvSpPr>
      <dsp:spPr>
        <a:xfrm>
          <a:off x="4227491" y="661562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/>
            <a:t>banners</a:t>
          </a:r>
        </a:p>
      </dsp:txBody>
      <dsp:txXfrm>
        <a:off x="4244274" y="678345"/>
        <a:ext cx="3827608" cy="539454"/>
      </dsp:txXfrm>
    </dsp:sp>
    <dsp:sp modelId="{04EAE6DB-B36C-4C05-AB15-6D7A28202C25}">
      <dsp:nvSpPr>
        <dsp:cNvPr id="0" name=""/>
        <dsp:cNvSpPr/>
      </dsp:nvSpPr>
      <dsp:spPr>
        <a:xfrm rot="18614338">
          <a:off x="2600731" y="2352678"/>
          <a:ext cx="197665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976650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3539640" y="2312075"/>
        <a:ext cx="98832" cy="98832"/>
      </dsp:txXfrm>
    </dsp:sp>
    <dsp:sp modelId="{A0B9B203-0EC2-41CA-88C4-E6D95685CFCC}">
      <dsp:nvSpPr>
        <dsp:cNvPr id="0" name=""/>
        <dsp:cNvSpPr/>
      </dsp:nvSpPr>
      <dsp:spPr>
        <a:xfrm>
          <a:off x="4227491" y="1320536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/>
            <a:t>digitale games</a:t>
          </a:r>
        </a:p>
      </dsp:txBody>
      <dsp:txXfrm>
        <a:off x="4244274" y="1337319"/>
        <a:ext cx="3827608" cy="539454"/>
      </dsp:txXfrm>
    </dsp:sp>
    <dsp:sp modelId="{DBB0D874-3C45-41EA-B093-912F39E76904}">
      <dsp:nvSpPr>
        <dsp:cNvPr id="0" name=""/>
        <dsp:cNvSpPr/>
      </dsp:nvSpPr>
      <dsp:spPr>
        <a:xfrm rot="19581078">
          <a:off x="2822121" y="2682165"/>
          <a:ext cx="153386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533869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550709" y="2652631"/>
        <a:ext cx="76693" cy="76693"/>
      </dsp:txXfrm>
    </dsp:sp>
    <dsp:sp modelId="{8E807DD8-CA19-4135-95F3-49C132AB3887}">
      <dsp:nvSpPr>
        <dsp:cNvPr id="0" name=""/>
        <dsp:cNvSpPr/>
      </dsp:nvSpPr>
      <dsp:spPr>
        <a:xfrm>
          <a:off x="4227491" y="1979510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/>
            <a:t>merkwebsites</a:t>
          </a:r>
        </a:p>
      </dsp:txBody>
      <dsp:txXfrm>
        <a:off x="4244274" y="1996293"/>
        <a:ext cx="3827608" cy="539454"/>
      </dsp:txXfrm>
    </dsp:sp>
    <dsp:sp modelId="{8EAA9852-5435-4AEC-AA6F-538D28991EF3}">
      <dsp:nvSpPr>
        <dsp:cNvPr id="0" name=""/>
        <dsp:cNvSpPr/>
      </dsp:nvSpPr>
      <dsp:spPr>
        <a:xfrm rot="21089704">
          <a:off x="2943522" y="3011652"/>
          <a:ext cx="129106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91068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556779" y="2988188"/>
        <a:ext cx="64553" cy="64553"/>
      </dsp:txXfrm>
    </dsp:sp>
    <dsp:sp modelId="{578955AE-CA3D-4593-886A-4357D4D0967A}">
      <dsp:nvSpPr>
        <dsp:cNvPr id="0" name=""/>
        <dsp:cNvSpPr/>
      </dsp:nvSpPr>
      <dsp:spPr>
        <a:xfrm>
          <a:off x="4227491" y="2638484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/>
            <a:t>zoekmachines</a:t>
          </a:r>
        </a:p>
      </dsp:txBody>
      <dsp:txXfrm>
        <a:off x="4244274" y="2655267"/>
        <a:ext cx="3827608" cy="539454"/>
      </dsp:txXfrm>
    </dsp:sp>
    <dsp:sp modelId="{9409B301-9922-4857-9A83-70C8425F9F3A}">
      <dsp:nvSpPr>
        <dsp:cNvPr id="0" name=""/>
        <dsp:cNvSpPr/>
      </dsp:nvSpPr>
      <dsp:spPr>
        <a:xfrm rot="1207813">
          <a:off x="2909083" y="3341139"/>
          <a:ext cx="135994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359945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/>
        </a:p>
      </dsp:txBody>
      <dsp:txXfrm>
        <a:off x="3555057" y="3315953"/>
        <a:ext cx="67997" cy="67997"/>
      </dsp:txXfrm>
    </dsp:sp>
    <dsp:sp modelId="{BB1A04BC-58B0-4866-8989-3A811A09FD4D}">
      <dsp:nvSpPr>
        <dsp:cNvPr id="0" name=""/>
        <dsp:cNvSpPr/>
      </dsp:nvSpPr>
      <dsp:spPr>
        <a:xfrm>
          <a:off x="4227491" y="3297458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/>
            <a:t>sociale netwersites</a:t>
          </a:r>
        </a:p>
      </dsp:txBody>
      <dsp:txXfrm>
        <a:off x="4244274" y="3314241"/>
        <a:ext cx="3827608" cy="539454"/>
      </dsp:txXfrm>
    </dsp:sp>
    <dsp:sp modelId="{6A00AF10-0548-4EA4-A65A-3A19997C7D79}">
      <dsp:nvSpPr>
        <dsp:cNvPr id="0" name=""/>
        <dsp:cNvSpPr/>
      </dsp:nvSpPr>
      <dsp:spPr>
        <a:xfrm rot="2485958">
          <a:off x="2737507" y="3670626"/>
          <a:ext cx="170309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703097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600" kern="1200"/>
        </a:p>
      </dsp:txBody>
      <dsp:txXfrm>
        <a:off x="3546479" y="3636862"/>
        <a:ext cx="85154" cy="85154"/>
      </dsp:txXfrm>
    </dsp:sp>
    <dsp:sp modelId="{A802F32F-5EA9-4A3A-9C62-64B5802387AD}">
      <dsp:nvSpPr>
        <dsp:cNvPr id="0" name=""/>
        <dsp:cNvSpPr/>
      </dsp:nvSpPr>
      <dsp:spPr>
        <a:xfrm>
          <a:off x="4227491" y="3956431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/>
            <a:t>apps</a:t>
          </a:r>
        </a:p>
      </dsp:txBody>
      <dsp:txXfrm>
        <a:off x="4244274" y="3973214"/>
        <a:ext cx="3827608" cy="539454"/>
      </dsp:txXfrm>
    </dsp:sp>
    <dsp:sp modelId="{13E8AAD0-3307-477D-99BB-6ADD4F70CAAC}">
      <dsp:nvSpPr>
        <dsp:cNvPr id="0" name=""/>
        <dsp:cNvSpPr/>
      </dsp:nvSpPr>
      <dsp:spPr>
        <a:xfrm rot="3266248">
          <a:off x="2491317" y="4000113"/>
          <a:ext cx="219547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195477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700" kern="1200"/>
        </a:p>
      </dsp:txBody>
      <dsp:txXfrm>
        <a:off x="3534169" y="3954039"/>
        <a:ext cx="109773" cy="109773"/>
      </dsp:txXfrm>
    </dsp:sp>
    <dsp:sp modelId="{431E40E5-A2E2-4FEC-A962-B1BF85047C04}">
      <dsp:nvSpPr>
        <dsp:cNvPr id="0" name=""/>
        <dsp:cNvSpPr/>
      </dsp:nvSpPr>
      <dsp:spPr>
        <a:xfrm>
          <a:off x="4227491" y="4615405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Videowebsites</a:t>
          </a:r>
          <a:endParaRPr lang="nl-BE" sz="2200" kern="1200" dirty="0"/>
        </a:p>
      </dsp:txBody>
      <dsp:txXfrm>
        <a:off x="4244274" y="4632188"/>
        <a:ext cx="3827608" cy="539454"/>
      </dsp:txXfrm>
    </dsp:sp>
    <dsp:sp modelId="{91CBC85D-039D-4DD7-AF0A-3668F32EF593}">
      <dsp:nvSpPr>
        <dsp:cNvPr id="0" name=""/>
        <dsp:cNvSpPr/>
      </dsp:nvSpPr>
      <dsp:spPr>
        <a:xfrm rot="3745458">
          <a:off x="2209908" y="4329599"/>
          <a:ext cx="275829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758295" y="8813"/>
              </a:lnTo>
            </a:path>
          </a:pathLst>
        </a:custGeom>
        <a:noFill/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900" kern="1200"/>
        </a:p>
      </dsp:txBody>
      <dsp:txXfrm>
        <a:off x="3520099" y="4269455"/>
        <a:ext cx="137914" cy="137914"/>
      </dsp:txXfrm>
    </dsp:sp>
    <dsp:sp modelId="{3F106F94-E956-4362-AC27-120FCAF0D565}">
      <dsp:nvSpPr>
        <dsp:cNvPr id="0" name=""/>
        <dsp:cNvSpPr/>
      </dsp:nvSpPr>
      <dsp:spPr>
        <a:xfrm>
          <a:off x="4227491" y="5274379"/>
          <a:ext cx="3861174" cy="573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B00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…</a:t>
          </a:r>
          <a:endParaRPr lang="nl-BE" sz="2200" kern="1200" dirty="0"/>
        </a:p>
      </dsp:txBody>
      <dsp:txXfrm>
        <a:off x="4244274" y="5291162"/>
        <a:ext cx="3827608" cy="53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063" y="9311184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FC75B5-9577-409C-BE1C-BE1748DDBD09}" type="slidenum">
              <a:rPr lang="en-US" sz="100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75781"/>
            <a:ext cx="6792962" cy="496909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122180" y="9311184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9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81"/>
      </p:ext>
    </p:extLst>
  </p:cSld>
  <p:clrMap bg1="lt1" tx1="dk1" bg2="lt2" tx2="dk2" accent1="accent1" accent2="accent2" accent3="accent3" accent4="accent4" accent5="accent5" accent6="accent6" hlink="hlink" folHlink="folHlink"/>
  <p:hf hdr="0"/>
  <p:extLst mod="1">
    <p:ext uri="{56416CCD-93CA-4268-BC5B-53C4BB910035}">
      <p15:sldGuideLst xmlns="" xmlns:p15="http://schemas.microsoft.com/office/powerpoint/2012/main">
        <p15:guide id="1" orient="horz" pos="3127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"/>
            <a:ext cx="6792962" cy="496909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nl-BE" b="1" dirty="0" smtClean="0"/>
              <a:t>SIHO WORKSHOP: ICT-tools gebruiken om alle studenten te bereiken?!</a:t>
            </a:r>
            <a:endParaRPr lang="nl-BE" dirty="0" smtClean="0"/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7" y="4718095"/>
            <a:ext cx="5434369" cy="446879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97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063" y="9432797"/>
            <a:ext cx="2944899" cy="496909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EC9033-AF87-4794-8B4D-6AFED94BD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071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C9033-AF87-4794-8B4D-6AFED94BD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800" y="1414800"/>
            <a:ext cx="8078400" cy="5292846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lIns="36000"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54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slo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618307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tik hier uw slotgroet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2745790"/>
            <a:ext cx="7452000" cy="2195377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tik hier uw contactgegevens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9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slotscherm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553442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tik hier uw slotgroet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2583305"/>
            <a:ext cx="7452000" cy="989712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tik hier uw contactgegevens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0" y="3859200"/>
            <a:ext cx="9144000" cy="2710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9" y="5428451"/>
            <a:ext cx="5053594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5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800" y="54000"/>
            <a:ext cx="8078400" cy="11196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2800" y="1414799"/>
            <a:ext cx="3744000" cy="52920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1414799"/>
            <a:ext cx="3600000" cy="52920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2 kolom +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800" y="1453253"/>
            <a:ext cx="3744000" cy="463579"/>
          </a:xfrm>
        </p:spPr>
        <p:txBody>
          <a:bodyPr lIns="3600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800" y="1939824"/>
            <a:ext cx="3744000" cy="4729536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7200" y="1453253"/>
            <a:ext cx="3744000" cy="463579"/>
          </a:xfrm>
        </p:spPr>
        <p:txBody>
          <a:bodyPr lIns="3600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67200" y="1939824"/>
            <a:ext cx="3744000" cy="47304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_inhoud_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72000"/>
            <a:ext cx="9144000" cy="58052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5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inhoud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72000"/>
            <a:ext cx="9144000" cy="58052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9631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6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ach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titel_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6000" y="1199133"/>
            <a:ext cx="7452000" cy="1617028"/>
          </a:xfrm>
        </p:spPr>
        <p:txBody>
          <a:bodyPr vert="horz" anchor="b" anchorCtr="0">
            <a:normAutofit/>
          </a:bodyPr>
          <a:lstStyle>
            <a:lvl1pPr algn="ctr">
              <a:lnSpc>
                <a:spcPct val="99000"/>
              </a:lnSpc>
              <a:defRPr sz="3800"/>
            </a:lvl1pPr>
          </a:lstStyle>
          <a:p>
            <a:r>
              <a:rPr lang="nl-NL" dirty="0" smtClean="0"/>
              <a:t>Klik de titel in te voegen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46000" y="3044552"/>
            <a:ext cx="7452000" cy="1320552"/>
          </a:xfrm>
        </p:spPr>
        <p:txBody>
          <a:bodyPr vert="horz" anchor="t" anchorCtr="0">
            <a:normAutofit/>
          </a:bodyPr>
          <a:lstStyle>
            <a:lvl1pPr marL="0" indent="0" algn="ctr">
              <a:lnSpc>
                <a:spcPct val="99000"/>
              </a:lnSpc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subtitel in te voegen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505200" y="4451075"/>
            <a:ext cx="2133600" cy="36512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ctr">
              <a:defRPr sz="1600" b="1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FF3504CC-019A-4FA3-BEE9-2197EA211C23}" type="datetime1">
              <a:rPr lang="en-US" smtClean="0"/>
              <a:pPr>
                <a:defRPr/>
              </a:pPr>
              <a:t>12/09/14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itel_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288000"/>
            <a:ext cx="9144000" cy="628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000" y="1199133"/>
            <a:ext cx="7452000" cy="1616400"/>
          </a:xfrm>
        </p:spPr>
        <p:txBody>
          <a:bodyPr anchor="b" anchorCtr="0">
            <a:normAutofit/>
          </a:bodyPr>
          <a:lstStyle>
            <a:lvl1pPr algn="ctr">
              <a:lnSpc>
                <a:spcPct val="99000"/>
              </a:lnSpc>
              <a:defRPr sz="3800" b="1" cap="none" baseline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6000" y="3044552"/>
            <a:ext cx="7452000" cy="13212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99000"/>
              </a:lnSpc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9" y="5428451"/>
            <a:ext cx="5053594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34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200"/>
            <a:ext cx="9144000" cy="460248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0000" y="798397"/>
            <a:ext cx="454069" cy="206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76AE4F-40C2-411C-8EB8-49CE8A25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2800" y="1414592"/>
            <a:ext cx="8078400" cy="52869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2800" y="54000"/>
            <a:ext cx="8078400" cy="1119600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31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8000"/>
        </a:lnSpc>
        <a:spcBef>
          <a:spcPts val="700"/>
        </a:spcBef>
        <a:buClr>
          <a:schemeClr val="bg1"/>
        </a:buClr>
        <a:buSzPct val="25000"/>
        <a:buFont typeface="Arial" panose="020B0604020202020204" pitchFamily="34" charset="0"/>
        <a:buChar char="•"/>
        <a:defRPr lang="nl-NL" sz="27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16000" algn="l" defTabSz="914400" rtl="0" eaLnBrk="1" latinLnBrk="0" hangingPunct="1">
        <a:lnSpc>
          <a:spcPct val="98000"/>
        </a:lnSpc>
        <a:spcBef>
          <a:spcPts val="700"/>
        </a:spcBef>
        <a:buSzPct val="100000"/>
        <a:buFontTx/>
        <a:buBlip>
          <a:blip r:embed="rId16"/>
        </a:buBlip>
        <a:defRPr lang="nl-NL" sz="27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22000" indent="-216000" algn="l" defTabSz="914400" rtl="0" eaLnBrk="1" latinLnBrk="0" hangingPunct="1">
        <a:lnSpc>
          <a:spcPct val="96000"/>
        </a:lnSpc>
        <a:spcBef>
          <a:spcPts val="400"/>
        </a:spcBef>
        <a:buFontTx/>
        <a:buBlip>
          <a:blip r:embed="rId16"/>
        </a:buBlip>
        <a:defRPr lang="nl-NL" sz="2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216000" algn="l" defTabSz="914400" rtl="0" eaLnBrk="1" latinLnBrk="0" hangingPunct="1">
        <a:lnSpc>
          <a:spcPct val="96000"/>
        </a:lnSpc>
        <a:spcBef>
          <a:spcPts val="200"/>
        </a:spcBef>
        <a:buFontTx/>
        <a:buBlip>
          <a:blip r:embed="rId16"/>
        </a:buBlip>
        <a:defRPr lang="nl-NL" sz="2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26000" indent="-228600" algn="l" defTabSz="914400" rtl="0" eaLnBrk="1" latinLnBrk="0" hangingPunct="1">
        <a:lnSpc>
          <a:spcPct val="96000"/>
        </a:lnSpc>
        <a:spcBef>
          <a:spcPts val="200"/>
        </a:spcBef>
        <a:buFontTx/>
        <a:buBlip>
          <a:blip r:embed="rId16"/>
        </a:buBlip>
        <a:defRPr lang="nl-BE" sz="25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86200" y="685800"/>
            <a:ext cx="1295400" cy="1295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2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438400"/>
            <a:ext cx="9144000" cy="14014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sz="8800" dirty="0" err="1" smtClean="0">
                <a:latin typeface="Complete in Him"/>
                <a:cs typeface="Complete in Him"/>
              </a:rPr>
              <a:t>Reclame</a:t>
            </a:r>
            <a:r>
              <a:rPr lang="en-US" sz="8800" dirty="0" smtClean="0">
                <a:latin typeface="Complete in Him"/>
                <a:cs typeface="Complete in Him"/>
              </a:rPr>
              <a:t> op internet</a:t>
            </a:r>
            <a:endParaRPr lang="en-US" sz="8800" dirty="0">
              <a:latin typeface="Complete in Him"/>
              <a:cs typeface="Complete in Him"/>
            </a:endParaRPr>
          </a:p>
        </p:txBody>
      </p:sp>
    </p:spTree>
    <p:extLst>
      <p:ext uri="{BB962C8B-B14F-4D97-AF65-F5344CB8AC3E}">
        <p14:creationId xmlns:p14="http://schemas.microsoft.com/office/powerpoint/2010/main" val="17143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350" y="838200"/>
            <a:ext cx="83756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Videowebsites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1"/>
            <a:ext cx="8534400" cy="390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92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696200" cy="1499616"/>
          </a:xfrm>
        </p:spPr>
        <p:txBody>
          <a:bodyPr>
            <a:normAutofit/>
          </a:bodyPr>
          <a:lstStyle/>
          <a:p>
            <a:r>
              <a:rPr lang="nl-BE" dirty="0" smtClean="0"/>
              <a:t>Overzicht </a:t>
            </a:r>
            <a:r>
              <a:rPr lang="nl-BE" dirty="0" smtClean="0"/>
              <a:t>soorten reclame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954795"/>
              </p:ext>
            </p:extLst>
          </p:nvPr>
        </p:nvGraphicFramePr>
        <p:xfrm>
          <a:off x="1019048" y="782411"/>
          <a:ext cx="8088666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3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350" y="838200"/>
            <a:ext cx="83756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E-mail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5" name="Picture 4" descr="m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11" y="533400"/>
            <a:ext cx="5799359" cy="553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83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350" y="838200"/>
            <a:ext cx="83756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Banners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3" name="Picture 2" descr="bann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305800" cy="458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20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350" y="838200"/>
            <a:ext cx="83756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Digitale games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6406096" cy="496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95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350" y="838200"/>
            <a:ext cx="83756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Merkwebsites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3" name="Picture 2" descr="merkwebs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382000" cy="443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63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350" y="838200"/>
            <a:ext cx="83756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Zoekmachines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550372" cy="3920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5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350" y="533400"/>
            <a:ext cx="83756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Sociale netwerksites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6" name="Picture 5" descr="reclame op Fac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610600" cy="499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95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68350" y="838200"/>
            <a:ext cx="8375650" cy="1500188"/>
          </a:xfrm>
        </p:spPr>
        <p:txBody>
          <a:bodyPr>
            <a:normAutofit/>
          </a:bodyPr>
          <a:lstStyle/>
          <a:p>
            <a:r>
              <a:rPr lang="nl-BE" dirty="0" smtClean="0"/>
              <a:t>Apps</a:t>
            </a:r>
            <a:br>
              <a:rPr lang="nl-BE" dirty="0" smtClean="0"/>
            </a:br>
            <a:endParaRPr lang="nl-BE" dirty="0">
              <a:solidFill>
                <a:schemeClr val="bg2"/>
              </a:solidFill>
            </a:endParaRPr>
          </a:p>
        </p:txBody>
      </p:sp>
      <p:pic>
        <p:nvPicPr>
          <p:cNvPr id="6" name="Picture 5" descr="fo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3429000" cy="608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09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diawijs">
  <a:themeElements>
    <a:clrScheme name="Mediawijs">
      <a:dk1>
        <a:sysClr val="windowText" lastClr="000000"/>
      </a:dk1>
      <a:lt1>
        <a:sysClr val="window" lastClr="FFFFFF"/>
      </a:lt1>
      <a:dk2>
        <a:srgbClr val="BB0069"/>
      </a:dk2>
      <a:lt2>
        <a:srgbClr val="EEECE1"/>
      </a:lt2>
      <a:accent1>
        <a:srgbClr val="EDBFD9"/>
      </a:accent1>
      <a:accent2>
        <a:srgbClr val="E5A1C8"/>
      </a:accent2>
      <a:accent3>
        <a:srgbClr val="DC82B5"/>
      </a:accent3>
      <a:accent4>
        <a:srgbClr val="D463A3"/>
      </a:accent4>
      <a:accent5>
        <a:srgbClr val="CC4591"/>
      </a:accent5>
      <a:accent6>
        <a:srgbClr val="BB0069"/>
      </a:accent6>
      <a:hlink>
        <a:srgbClr val="000000"/>
      </a:hlink>
      <a:folHlink>
        <a:srgbClr val="000000"/>
      </a:folHlink>
    </a:clrScheme>
    <a:fontScheme name="Mediawij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6000"/>
          </a:lnSpc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Mediawijs.thmx</Template>
  <TotalTime>7806</TotalTime>
  <Words>44</Words>
  <Application>Microsoft Macintosh PowerPoint</Application>
  <PresentationFormat>On-screen Show (4:3)</PresentationFormat>
  <Paragraphs>30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Mediawijs</vt:lpstr>
      <vt:lpstr>PowerPoint Presentation</vt:lpstr>
      <vt:lpstr>Overzicht soorten reclame</vt:lpstr>
      <vt:lpstr>E-mail </vt:lpstr>
      <vt:lpstr>Banners </vt:lpstr>
      <vt:lpstr>Digitale games </vt:lpstr>
      <vt:lpstr>Merkwebsites </vt:lpstr>
      <vt:lpstr>Zoekmachines </vt:lpstr>
      <vt:lpstr>Sociale netwerksites </vt:lpstr>
      <vt:lpstr>Apps </vt:lpstr>
      <vt:lpstr>Videowebsites </vt:lpstr>
    </vt:vector>
  </TitlesOfParts>
  <Company>Sonoma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Christie</dc:creator>
  <cp:lastModifiedBy>S. Trippas</cp:lastModifiedBy>
  <cp:revision>301</cp:revision>
  <cp:lastPrinted>2013-06-04T08:02:24Z</cp:lastPrinted>
  <dcterms:created xsi:type="dcterms:W3CDTF">2009-10-07T19:02:14Z</dcterms:created>
  <dcterms:modified xsi:type="dcterms:W3CDTF">2014-09-12T08:11:26Z</dcterms:modified>
</cp:coreProperties>
</file>