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58" r:id="rId4"/>
    <p:sldId id="262" r:id="rId5"/>
    <p:sldId id="261" r:id="rId6"/>
    <p:sldId id="259" r:id="rId7"/>
    <p:sldId id="257" r:id="rId8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A9"/>
    <a:srgbClr val="94D028"/>
    <a:srgbClr val="FCDECC"/>
    <a:srgbClr val="B86A3B"/>
    <a:srgbClr val="EB7D39"/>
    <a:srgbClr val="1B5CA1"/>
    <a:srgbClr val="1B5CA2"/>
    <a:srgbClr val="544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92" autoAdjust="0"/>
    <p:restoredTop sz="94472" autoAdjust="0"/>
  </p:normalViewPr>
  <p:slideViewPr>
    <p:cSldViewPr snapToObjects="1">
      <p:cViewPr varScale="1">
        <p:scale>
          <a:sx n="107" d="100"/>
          <a:sy n="107" d="100"/>
        </p:scale>
        <p:origin x="-10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2886" y="66"/>
      </p:cViewPr>
      <p:guideLst>
        <p:guide orient="horz" pos="312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063" y="9311184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FC75B5-9577-409C-BE1C-BE1748DDBD09}" type="slidenum">
              <a:rPr lang="en-US" sz="100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75781"/>
            <a:ext cx="6792962" cy="496909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122180" y="9311184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endParaRPr lang="en-US" sz="9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81"/>
      </p:ext>
    </p:extLst>
  </p:cSld>
  <p:clrMap bg1="lt1" tx1="dk1" bg2="lt2" tx2="dk2" accent1="accent1" accent2="accent2" accent3="accent3" accent4="accent4" accent5="accent5" accent6="accent6" hlink="hlink" folHlink="folHlink"/>
  <p:hf hdr="0"/>
  <p:extLst mod="1">
    <p:ext uri="{56416CCD-93CA-4268-BC5B-53C4BB910035}">
      <p15:sldGuideLst xmlns="" xmlns:p15="http://schemas.microsoft.com/office/powerpoint/2012/main">
        <p15:guide id="1" orient="horz" pos="3127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"/>
            <a:ext cx="6792962" cy="496909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nl-BE" b="1" dirty="0" smtClean="0"/>
              <a:t>SIHO WORKSHOP: ICT-tools gebruiken om alle studenten te bereiken?!</a:t>
            </a:r>
            <a:endParaRPr lang="nl-BE" dirty="0" smtClean="0"/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7" y="4718095"/>
            <a:ext cx="5434369" cy="446879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97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063" y="9432797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EC9033-AF87-4794-8B4D-6AFED94BD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071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359FEAC-C221-472A-961C-778D76FAD77C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BE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3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Bron</a:t>
            </a:r>
            <a:r>
              <a:rPr lang="en-US" dirty="0" smtClean="0"/>
              <a:t> </a:t>
            </a:r>
            <a:r>
              <a:rPr lang="en-US" dirty="0" err="1" smtClean="0"/>
              <a:t>afbeelding</a:t>
            </a:r>
            <a:r>
              <a:rPr lang="en-US" dirty="0" smtClean="0"/>
              <a:t>: </a:t>
            </a:r>
            <a:r>
              <a:rPr lang="pl-PL" dirty="0" smtClean="0"/>
              <a:t>http://www.radio2.be/</a:t>
            </a:r>
            <a:r>
              <a:rPr lang="pl-PL" dirty="0" err="1" smtClean="0"/>
              <a:t>artikel</a:t>
            </a:r>
            <a:r>
              <a:rPr lang="pl-PL" dirty="0" smtClean="0"/>
              <a:t>/</a:t>
            </a:r>
            <a:r>
              <a:rPr lang="pl-PL" dirty="0" err="1" smtClean="0"/>
              <a:t>helpdesk</a:t>
            </a:r>
            <a:r>
              <a:rPr lang="pl-PL" dirty="0" smtClean="0"/>
              <a:t>-spam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2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Bron</a:t>
            </a:r>
            <a:r>
              <a:rPr lang="en-US" dirty="0" smtClean="0"/>
              <a:t> </a:t>
            </a:r>
            <a:r>
              <a:rPr lang="en-US" dirty="0" err="1" smtClean="0"/>
              <a:t>afbeelding</a:t>
            </a:r>
            <a:r>
              <a:rPr lang="en-US" dirty="0" smtClean="0"/>
              <a:t>: </a:t>
            </a:r>
            <a:r>
              <a:rPr lang="nl-NL" dirty="0" smtClean="0"/>
              <a:t>http://</a:t>
            </a:r>
            <a:r>
              <a:rPr lang="nl-NL" dirty="0" err="1" smtClean="0"/>
              <a:t>www.obsdedriemaster.nl</a:t>
            </a:r>
            <a:r>
              <a:rPr lang="nl-NL" dirty="0" smtClean="0"/>
              <a:t>/</a:t>
            </a:r>
            <a:r>
              <a:rPr lang="nl-NL" dirty="0" err="1" smtClean="0"/>
              <a:t>Nieuwsbrief.aspx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2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Bron</a:t>
            </a:r>
            <a:r>
              <a:rPr lang="en-US" dirty="0" smtClean="0"/>
              <a:t> </a:t>
            </a:r>
            <a:r>
              <a:rPr lang="en-US" dirty="0" err="1" smtClean="0"/>
              <a:t>afbeelding</a:t>
            </a:r>
            <a:r>
              <a:rPr lang="en-US" dirty="0" smtClean="0"/>
              <a:t>: </a:t>
            </a:r>
            <a:r>
              <a:rPr lang="nl-NL" dirty="0" smtClean="0"/>
              <a:t>http://</a:t>
            </a:r>
            <a:r>
              <a:rPr lang="nl-NL" dirty="0" err="1" smtClean="0"/>
              <a:t>www.observantonline.nl</a:t>
            </a:r>
            <a:r>
              <a:rPr lang="nl-NL" dirty="0" smtClean="0"/>
              <a:t>/Home/Artikelen/</a:t>
            </a:r>
            <a:r>
              <a:rPr lang="nl-NL" dirty="0" err="1" smtClean="0"/>
              <a:t>tabid</a:t>
            </a:r>
            <a:r>
              <a:rPr lang="nl-NL" dirty="0" smtClean="0"/>
              <a:t>/126/</a:t>
            </a:r>
            <a:r>
              <a:rPr lang="nl-NL" dirty="0" err="1" smtClean="0"/>
              <a:t>articleType</a:t>
            </a:r>
            <a:r>
              <a:rPr lang="nl-NL" dirty="0" smtClean="0"/>
              <a:t>/</a:t>
            </a:r>
            <a:r>
              <a:rPr lang="nl-NL" dirty="0" err="1" smtClean="0"/>
              <a:t>ArticleView</a:t>
            </a:r>
            <a:r>
              <a:rPr lang="nl-NL" dirty="0" smtClean="0"/>
              <a:t>/</a:t>
            </a:r>
            <a:r>
              <a:rPr lang="nl-NL" dirty="0" err="1" smtClean="0"/>
              <a:t>articleId</a:t>
            </a:r>
            <a:r>
              <a:rPr lang="nl-NL" dirty="0" smtClean="0"/>
              <a:t>/1499/26-UM-medewerkers-geven-wachtwoord-weg-na-phishing-mail.aspx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2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800" y="1414800"/>
            <a:ext cx="8078400" cy="5292846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lIns="36000"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54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slot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6000" y="618307"/>
            <a:ext cx="7452000" cy="1617028"/>
          </a:xfrm>
        </p:spPr>
        <p:txBody>
          <a:bodyPr vert="horz" anchor="b" anchorCtr="0">
            <a:normAutofit/>
          </a:bodyPr>
          <a:lstStyle>
            <a:lvl1pPr algn="ctr">
              <a:lnSpc>
                <a:spcPct val="99000"/>
              </a:lnSpc>
              <a:defRPr sz="3800"/>
            </a:lvl1pPr>
          </a:lstStyle>
          <a:p>
            <a:r>
              <a:rPr lang="nl-NL" dirty="0" smtClean="0"/>
              <a:t>tik hier uw slotgroet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6000" y="2745790"/>
            <a:ext cx="7452000" cy="2195377"/>
          </a:xfrm>
        </p:spPr>
        <p:txBody>
          <a:bodyPr vert="horz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tik hier uw contactgegevens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89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slotscherm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6000" y="553442"/>
            <a:ext cx="7452000" cy="1617028"/>
          </a:xfrm>
        </p:spPr>
        <p:txBody>
          <a:bodyPr vert="horz" anchor="b" anchorCtr="0">
            <a:normAutofit/>
          </a:bodyPr>
          <a:lstStyle>
            <a:lvl1pPr algn="ctr">
              <a:lnSpc>
                <a:spcPct val="99000"/>
              </a:lnSpc>
              <a:defRPr sz="3800"/>
            </a:lvl1pPr>
          </a:lstStyle>
          <a:p>
            <a:r>
              <a:rPr lang="nl-NL" dirty="0" smtClean="0"/>
              <a:t>tik hier uw slotgroet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6000" y="2583305"/>
            <a:ext cx="7452000" cy="989712"/>
          </a:xfrm>
        </p:spPr>
        <p:txBody>
          <a:bodyPr vert="horz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tik hier uw contactgegevens</a:t>
            </a: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0" y="3859200"/>
            <a:ext cx="9144000" cy="2710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09" y="5428451"/>
            <a:ext cx="5053594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3504CC-019A-4FA3-BEE9-2197EA211C23}" type="datetime1">
              <a:rPr lang="en-US" smtClean="0"/>
              <a:pPr>
                <a:defRPr/>
              </a:pPr>
              <a:t>12/09/14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7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3504CC-019A-4FA3-BEE9-2197EA211C23}" type="datetime1">
              <a:rPr lang="en-US" smtClean="0"/>
              <a:pPr>
                <a:defRPr/>
              </a:pPr>
              <a:t>12/09/14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5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_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800" y="54000"/>
            <a:ext cx="8078400" cy="111960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2800" y="1414799"/>
            <a:ext cx="3744000" cy="52920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11200" y="1414799"/>
            <a:ext cx="3600000" cy="52920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_2 kolom +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2800" y="1453253"/>
            <a:ext cx="3744000" cy="463579"/>
          </a:xfrm>
        </p:spPr>
        <p:txBody>
          <a:bodyPr lIns="3600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2800" y="1939824"/>
            <a:ext cx="3744000" cy="4729536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67200" y="1453253"/>
            <a:ext cx="3744000" cy="463579"/>
          </a:xfrm>
        </p:spPr>
        <p:txBody>
          <a:bodyPr lIns="3600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67200" y="1939824"/>
            <a:ext cx="3744000" cy="47304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_inhoud_enke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72000"/>
            <a:ext cx="9144000" cy="58052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65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72000"/>
            <a:ext cx="9144000" cy="58052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9631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6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acht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titel_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6000" y="1199133"/>
            <a:ext cx="7452000" cy="1617028"/>
          </a:xfrm>
        </p:spPr>
        <p:txBody>
          <a:bodyPr vert="horz" anchor="b" anchorCtr="0">
            <a:normAutofit/>
          </a:bodyPr>
          <a:lstStyle>
            <a:lvl1pPr algn="ctr">
              <a:lnSpc>
                <a:spcPct val="99000"/>
              </a:lnSpc>
              <a:defRPr sz="3800"/>
            </a:lvl1pPr>
          </a:lstStyle>
          <a:p>
            <a:r>
              <a:rPr lang="nl-NL" dirty="0" smtClean="0"/>
              <a:t>Klik de titel in te voegen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6000" y="3044552"/>
            <a:ext cx="7452000" cy="1320552"/>
          </a:xfrm>
        </p:spPr>
        <p:txBody>
          <a:bodyPr vert="horz" anchor="t" anchorCtr="0">
            <a:normAutofit/>
          </a:bodyPr>
          <a:lstStyle>
            <a:lvl1pPr marL="0" indent="0" algn="ctr">
              <a:lnSpc>
                <a:spcPct val="99000"/>
              </a:lnSpc>
              <a:spcBef>
                <a:spcPts val="0"/>
              </a:spcBef>
              <a:buNone/>
              <a:defRPr sz="29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subtitel in te voegen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505200" y="4451075"/>
            <a:ext cx="2133600" cy="36512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ctr">
              <a:defRPr sz="1600" b="1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FF3504CC-019A-4FA3-BEE9-2197EA211C23}" type="datetime1">
              <a:rPr lang="en-US" smtClean="0"/>
              <a:pPr>
                <a:defRPr/>
              </a:pPr>
              <a:t>12/09/14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titel_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288000"/>
            <a:ext cx="9144000" cy="628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000" y="1199133"/>
            <a:ext cx="7452000" cy="1616400"/>
          </a:xfrm>
        </p:spPr>
        <p:txBody>
          <a:bodyPr anchor="b" anchorCtr="0">
            <a:normAutofit/>
          </a:bodyPr>
          <a:lstStyle>
            <a:lvl1pPr algn="ctr">
              <a:lnSpc>
                <a:spcPct val="99000"/>
              </a:lnSpc>
              <a:defRPr sz="3800" b="1" cap="none" baseline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6000" y="3044552"/>
            <a:ext cx="7452000" cy="13212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9000"/>
              </a:lnSpc>
              <a:spcBef>
                <a:spcPts val="0"/>
              </a:spcBef>
              <a:buNone/>
              <a:defRPr sz="29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09" y="5428451"/>
            <a:ext cx="5053594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34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200"/>
            <a:ext cx="9144000" cy="460248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70000" y="798397"/>
            <a:ext cx="454069" cy="206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2800" y="1414592"/>
            <a:ext cx="8078400" cy="52869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2800" y="54000"/>
            <a:ext cx="8078400" cy="1119600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314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  <p:sldLayoutId id="2147484873" r:id="rId12"/>
    <p:sldLayoutId id="2147484874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8000"/>
        </a:lnSpc>
        <a:spcBef>
          <a:spcPts val="700"/>
        </a:spcBef>
        <a:buClr>
          <a:schemeClr val="bg1"/>
        </a:buClr>
        <a:buSzPct val="25000"/>
        <a:buFont typeface="Arial" panose="020B0604020202020204" pitchFamily="34" charset="0"/>
        <a:buChar char="•"/>
        <a:defRPr lang="nl-NL" sz="27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16000" algn="l" defTabSz="914400" rtl="0" eaLnBrk="1" latinLnBrk="0" hangingPunct="1">
        <a:lnSpc>
          <a:spcPct val="98000"/>
        </a:lnSpc>
        <a:spcBef>
          <a:spcPts val="700"/>
        </a:spcBef>
        <a:buSzPct val="100000"/>
        <a:buFontTx/>
        <a:buBlip>
          <a:blip r:embed="rId17"/>
        </a:buBlip>
        <a:defRPr lang="nl-NL" sz="27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22000" indent="-216000" algn="l" defTabSz="914400" rtl="0" eaLnBrk="1" latinLnBrk="0" hangingPunct="1">
        <a:lnSpc>
          <a:spcPct val="96000"/>
        </a:lnSpc>
        <a:spcBef>
          <a:spcPts val="400"/>
        </a:spcBef>
        <a:buFontTx/>
        <a:buBlip>
          <a:blip r:embed="rId17"/>
        </a:buBlip>
        <a:defRPr lang="nl-NL" sz="2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216000" algn="l" defTabSz="914400" rtl="0" eaLnBrk="1" latinLnBrk="0" hangingPunct="1">
        <a:lnSpc>
          <a:spcPct val="96000"/>
        </a:lnSpc>
        <a:spcBef>
          <a:spcPts val="200"/>
        </a:spcBef>
        <a:buFontTx/>
        <a:buBlip>
          <a:blip r:embed="rId17"/>
        </a:buBlip>
        <a:defRPr lang="nl-NL" sz="25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26000" indent="-228600" algn="l" defTabSz="914400" rtl="0" eaLnBrk="1" latinLnBrk="0" hangingPunct="1">
        <a:lnSpc>
          <a:spcPct val="96000"/>
        </a:lnSpc>
        <a:spcBef>
          <a:spcPts val="200"/>
        </a:spcBef>
        <a:buFontTx/>
        <a:buBlip>
          <a:blip r:embed="rId17"/>
        </a:buBlip>
        <a:defRPr lang="nl-BE" sz="25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73571" y="379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86200" y="685800"/>
            <a:ext cx="1295400" cy="1295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438400"/>
            <a:ext cx="9144000" cy="14014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en-US" sz="8800" dirty="0" err="1" smtClean="0">
                <a:latin typeface="Complete in Him"/>
                <a:cs typeface="Complete in Him"/>
              </a:rPr>
              <a:t>Reclame</a:t>
            </a:r>
            <a:r>
              <a:rPr lang="en-US" sz="8800" dirty="0" smtClean="0">
                <a:latin typeface="Complete in Him"/>
                <a:cs typeface="Complete in Him"/>
              </a:rPr>
              <a:t> in je mailbox</a:t>
            </a:r>
            <a:endParaRPr lang="en-US" sz="8800" dirty="0">
              <a:latin typeface="Complete in Him"/>
              <a:cs typeface="Complete in Hi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959350"/>
            <a:ext cx="5829300" cy="14636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SPAM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sz="3100" dirty="0" err="1" smtClean="0">
                <a:solidFill>
                  <a:schemeClr val="accent6"/>
                </a:solidFill>
              </a:rPr>
              <a:t>Ongewenste</a:t>
            </a:r>
            <a:r>
              <a:rPr lang="en-US" sz="3100" dirty="0" smtClean="0">
                <a:solidFill>
                  <a:schemeClr val="accent6"/>
                </a:solidFill>
              </a:rPr>
              <a:t> e-mails</a:t>
            </a:r>
            <a:endParaRPr lang="en-US" sz="31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66" t="9575" r="190" b="17128"/>
          <a:stretch/>
        </p:blipFill>
        <p:spPr>
          <a:xfrm>
            <a:off x="0" y="-1"/>
            <a:ext cx="9144000" cy="46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3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m18_Rol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5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4114800"/>
            <a:ext cx="6781800" cy="20353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7600" y="2209800"/>
            <a:ext cx="3733800" cy="16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Verkoop</a:t>
            </a:r>
            <a:r>
              <a:rPr lang="en-US" dirty="0" smtClean="0"/>
              <a:t> van </a:t>
            </a:r>
            <a:r>
              <a:rPr lang="en-US" dirty="0" err="1" smtClean="0"/>
              <a:t>namaakjuwelen</a:t>
            </a:r>
            <a:r>
              <a:rPr lang="en-US" dirty="0" smtClean="0"/>
              <a:t>: </a:t>
            </a:r>
          </a:p>
          <a:p>
            <a:pPr algn="ctr"/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namaak</a:t>
            </a:r>
            <a:r>
              <a:rPr lang="en-US" dirty="0" smtClean="0"/>
              <a:t> Rolex </a:t>
            </a:r>
            <a:r>
              <a:rPr lang="en-US" dirty="0" err="1" smtClean="0"/>
              <a:t>horloge</a:t>
            </a:r>
            <a:r>
              <a:rPr lang="en-US" dirty="0" smtClean="0"/>
              <a:t> </a:t>
            </a:r>
            <a:r>
              <a:rPr lang="en-US" dirty="0" err="1" smtClean="0"/>
              <a:t>kost</a:t>
            </a:r>
            <a:r>
              <a:rPr lang="en-US" dirty="0" smtClean="0"/>
              <a:t> 129 dollar in de </a:t>
            </a:r>
            <a:r>
              <a:rPr lang="en-US" dirty="0" err="1" smtClean="0"/>
              <a:t>plaats</a:t>
            </a:r>
            <a:r>
              <a:rPr lang="en-US" dirty="0" smtClean="0"/>
              <a:t> van 11 700 dollar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echt</a:t>
            </a:r>
            <a:r>
              <a:rPr lang="en-US" dirty="0" smtClean="0"/>
              <a:t> </a:t>
            </a:r>
            <a:r>
              <a:rPr lang="en-US" dirty="0" err="1" smtClean="0"/>
              <a:t>exemplaar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09800"/>
            <a:ext cx="1077898" cy="1640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13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3939" y="4959350"/>
            <a:ext cx="5829300" cy="146367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BB0069"/>
                </a:solidFill>
              </a:rPr>
              <a:t>Nieuwsbrieven</a:t>
            </a:r>
            <a:r>
              <a:rPr lang="en-US" dirty="0" smtClean="0">
                <a:solidFill>
                  <a:srgbClr val="BB0069"/>
                </a:solidFill>
              </a:rPr>
              <a:t/>
            </a:r>
            <a:br>
              <a:rPr lang="en-US" dirty="0" smtClean="0">
                <a:solidFill>
                  <a:srgbClr val="BB0069"/>
                </a:solidFill>
              </a:rPr>
            </a:br>
            <a:r>
              <a:rPr lang="en-US" dirty="0" smtClean="0">
                <a:solidFill>
                  <a:srgbClr val="BB0069"/>
                </a:solidFill>
              </a:rPr>
              <a:t>(</a:t>
            </a:r>
            <a:r>
              <a:rPr lang="en-US" sz="3100" dirty="0" smtClean="0">
                <a:solidFill>
                  <a:srgbClr val="BB0069"/>
                </a:solidFill>
              </a:rPr>
              <a:t>On)</a:t>
            </a:r>
            <a:r>
              <a:rPr lang="en-US" sz="3100" dirty="0" err="1" smtClean="0">
                <a:solidFill>
                  <a:srgbClr val="BB0069"/>
                </a:solidFill>
              </a:rPr>
              <a:t>gewenste</a:t>
            </a:r>
            <a:r>
              <a:rPr lang="en-US" sz="3100" dirty="0" smtClean="0">
                <a:solidFill>
                  <a:srgbClr val="BB0069"/>
                </a:solidFill>
              </a:rPr>
              <a:t> </a:t>
            </a:r>
            <a:r>
              <a:rPr lang="en-US" sz="3100" dirty="0" smtClean="0">
                <a:solidFill>
                  <a:srgbClr val="BB0069"/>
                </a:solidFill>
              </a:rPr>
              <a:t>e-mails</a:t>
            </a:r>
            <a:endParaRPr lang="en-US" sz="3100" dirty="0">
              <a:solidFill>
                <a:srgbClr val="BB0069"/>
              </a:solidFill>
            </a:endParaRPr>
          </a:p>
        </p:txBody>
      </p:sp>
      <p:pic>
        <p:nvPicPr>
          <p:cNvPr id="6" name="Picture 5" descr="nieuwsbrief logo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92" y="609600"/>
            <a:ext cx="3964347" cy="40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2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euwsbrief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246518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7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3349" y="5004443"/>
            <a:ext cx="5829300" cy="14636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BB0069"/>
                </a:solidFill>
              </a:rPr>
              <a:t>Phishing</a:t>
            </a:r>
            <a:br>
              <a:rPr lang="en-US" dirty="0" smtClean="0">
                <a:solidFill>
                  <a:srgbClr val="BB0069"/>
                </a:solidFill>
              </a:rPr>
            </a:br>
            <a:r>
              <a:rPr lang="en-US" sz="3100" dirty="0" err="1">
                <a:solidFill>
                  <a:srgbClr val="BB0069"/>
                </a:solidFill>
              </a:rPr>
              <a:t>I</a:t>
            </a:r>
            <a:r>
              <a:rPr lang="en-US" sz="3100" dirty="0" err="1" smtClean="0">
                <a:solidFill>
                  <a:srgbClr val="BB0069"/>
                </a:solidFill>
              </a:rPr>
              <a:t>nternetoplichting</a:t>
            </a:r>
            <a:endParaRPr lang="en-US" sz="3100" dirty="0">
              <a:solidFill>
                <a:srgbClr val="BB0069"/>
              </a:solidFill>
            </a:endParaRPr>
          </a:p>
        </p:txBody>
      </p:sp>
      <p:pic>
        <p:nvPicPr>
          <p:cNvPr id="6" name="Picture 5" descr="phishing2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49" y="609600"/>
            <a:ext cx="3810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8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96950" y="228600"/>
            <a:ext cx="8147050" cy="1500188"/>
          </a:xfrm>
        </p:spPr>
        <p:txBody>
          <a:bodyPr>
            <a:normAutofit/>
          </a:bodyPr>
          <a:lstStyle/>
          <a:p>
            <a:r>
              <a:rPr lang="nl-BE" dirty="0" smtClean="0"/>
              <a:t>RECLaME oM ONS HEEN</a:t>
            </a:r>
            <a:br>
              <a:rPr lang="nl-BE" dirty="0" smtClean="0"/>
            </a:br>
            <a:endParaRPr lang="nl-BE" dirty="0">
              <a:solidFill>
                <a:schemeClr val="bg2"/>
              </a:solidFill>
            </a:endParaRPr>
          </a:p>
        </p:txBody>
      </p:sp>
      <p:pic>
        <p:nvPicPr>
          <p:cNvPr id="3" name="Picture 2" descr="Spam14_IN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09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2743200"/>
            <a:ext cx="838200" cy="228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2743200"/>
            <a:ext cx="1676400" cy="228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5562600"/>
            <a:ext cx="3810000" cy="228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3377866"/>
            <a:ext cx="2438400" cy="20353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19500" y="3377866"/>
            <a:ext cx="2324100" cy="20353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10781" y="27354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Schrijffouten</a:t>
            </a:r>
            <a:r>
              <a:rPr lang="en-US" sz="2400" b="1" dirty="0" smtClean="0">
                <a:solidFill>
                  <a:srgbClr val="FF0000"/>
                </a:solidFill>
              </a:rPr>
              <a:t>!!!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953000" y="914400"/>
            <a:ext cx="228600" cy="1676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960000">
            <a:off x="4074020" y="913434"/>
            <a:ext cx="228600" cy="1676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52700" y="506610"/>
            <a:ext cx="571500" cy="228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4000" y="118253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Niet</a:t>
            </a:r>
            <a:r>
              <a:rPr lang="en-US" sz="2400" b="1" dirty="0" smtClean="0">
                <a:solidFill>
                  <a:srgbClr val="FF0000"/>
                </a:solidFill>
              </a:rPr>
              <a:t> het </a:t>
            </a:r>
            <a:r>
              <a:rPr lang="en-US" sz="2400" b="1" dirty="0" err="1" smtClean="0">
                <a:solidFill>
                  <a:srgbClr val="FF0000"/>
                </a:solidFill>
              </a:rPr>
              <a:t>juiste</a:t>
            </a:r>
            <a:r>
              <a:rPr lang="en-US" sz="2400" b="1" dirty="0" smtClean="0">
                <a:solidFill>
                  <a:srgbClr val="FF0000"/>
                </a:solidFill>
              </a:rPr>
              <a:t> e-</a:t>
            </a:r>
            <a:r>
              <a:rPr lang="en-US" sz="2400" b="1" dirty="0" err="1" smtClean="0">
                <a:solidFill>
                  <a:srgbClr val="FF0000"/>
                </a:solidFill>
              </a:rPr>
              <a:t>mailadres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2743200" y="735210"/>
            <a:ext cx="228600" cy="48399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0"/>
            <a:ext cx="3048000" cy="8919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6000"/>
              </a:lnSpc>
            </a:pPr>
            <a:r>
              <a:rPr lang="en-US" dirty="0" smtClean="0"/>
              <a:t>Hoe </a:t>
            </a:r>
            <a:r>
              <a:rPr lang="en-US" dirty="0" err="1" smtClean="0"/>
              <a:t>zie</a:t>
            </a:r>
            <a:r>
              <a:rPr lang="en-US" dirty="0" smtClean="0"/>
              <a:t> je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e-mail </a:t>
            </a:r>
            <a:r>
              <a:rPr lang="en-US" dirty="0" err="1" smtClean="0"/>
              <a:t>niet</a:t>
            </a:r>
            <a:r>
              <a:rPr lang="en-US" dirty="0" smtClean="0"/>
              <a:t> van de </a:t>
            </a:r>
            <a:r>
              <a:rPr lang="en-US" dirty="0" err="1" smtClean="0"/>
              <a:t>echte</a:t>
            </a:r>
            <a:r>
              <a:rPr lang="en-US" dirty="0" smtClean="0"/>
              <a:t> bank ING </a:t>
            </a:r>
            <a:r>
              <a:rPr lang="en-US" dirty="0" err="1" smtClean="0"/>
              <a:t>afkomstig</a:t>
            </a:r>
            <a:r>
              <a:rPr lang="en-US" dirty="0" smtClean="0"/>
              <a:t> 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19" grpId="1"/>
      <p:bldP spid="20" grpId="0" animBg="1"/>
      <p:bldP spid="20" grpId="1" animBg="1"/>
      <p:bldP spid="5" grpId="1" animBg="1"/>
    </p:bldLst>
  </p:timing>
</p:sld>
</file>

<file path=ppt/theme/theme1.xml><?xml version="1.0" encoding="utf-8"?>
<a:theme xmlns:a="http://schemas.openxmlformats.org/drawingml/2006/main" name="Mediawijs">
  <a:themeElements>
    <a:clrScheme name="Mediawijs">
      <a:dk1>
        <a:sysClr val="windowText" lastClr="000000"/>
      </a:dk1>
      <a:lt1>
        <a:sysClr val="window" lastClr="FFFFFF"/>
      </a:lt1>
      <a:dk2>
        <a:srgbClr val="BB0069"/>
      </a:dk2>
      <a:lt2>
        <a:srgbClr val="EEECE1"/>
      </a:lt2>
      <a:accent1>
        <a:srgbClr val="EDBFD9"/>
      </a:accent1>
      <a:accent2>
        <a:srgbClr val="E5A1C8"/>
      </a:accent2>
      <a:accent3>
        <a:srgbClr val="DC82B5"/>
      </a:accent3>
      <a:accent4>
        <a:srgbClr val="D463A3"/>
      </a:accent4>
      <a:accent5>
        <a:srgbClr val="CC4591"/>
      </a:accent5>
      <a:accent6>
        <a:srgbClr val="BB0069"/>
      </a:accent6>
      <a:hlink>
        <a:srgbClr val="000000"/>
      </a:hlink>
      <a:folHlink>
        <a:srgbClr val="000000"/>
      </a:folHlink>
    </a:clrScheme>
    <a:fontScheme name="Mediawij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6000"/>
          </a:lnSpc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Mediawijs.thmx</Template>
  <TotalTime>7939</TotalTime>
  <Words>136</Words>
  <Application>Microsoft Macintosh PowerPoint</Application>
  <PresentationFormat>On-screen Show (4:3)</PresentationFormat>
  <Paragraphs>19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Mediawijs</vt:lpstr>
      <vt:lpstr>PowerPoint Presentation</vt:lpstr>
      <vt:lpstr>SPAM Ongewenste e-mails</vt:lpstr>
      <vt:lpstr>PowerPoint Presentation</vt:lpstr>
      <vt:lpstr>Nieuwsbrieven (On)gewenste e-mails</vt:lpstr>
      <vt:lpstr>PowerPoint Presentation</vt:lpstr>
      <vt:lpstr>Phishing Internetoplichting</vt:lpstr>
      <vt:lpstr>RECLaME oM ONS HEEN </vt:lpstr>
    </vt:vector>
  </TitlesOfParts>
  <Company>Sonoma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 Christie</dc:creator>
  <cp:lastModifiedBy>S. Trippas</cp:lastModifiedBy>
  <cp:revision>313</cp:revision>
  <cp:lastPrinted>2013-06-04T08:02:24Z</cp:lastPrinted>
  <dcterms:created xsi:type="dcterms:W3CDTF">2009-10-07T19:02:14Z</dcterms:created>
  <dcterms:modified xsi:type="dcterms:W3CDTF">2014-09-12T08:30:38Z</dcterms:modified>
</cp:coreProperties>
</file>