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861" r:id="rId1"/>
  </p:sldMasterIdLst>
  <p:notesMasterIdLst>
    <p:notesMasterId r:id="rId9"/>
  </p:notesMasterIdLst>
  <p:handoutMasterIdLst>
    <p:handoutMasterId r:id="rId10"/>
  </p:handoutMasterIdLst>
  <p:sldIdLst>
    <p:sldId id="256" r:id="rId2"/>
    <p:sldId id="257" r:id="rId3"/>
    <p:sldId id="258" r:id="rId4"/>
    <p:sldId id="261" r:id="rId5"/>
    <p:sldId id="262" r:id="rId6"/>
    <p:sldId id="263" r:id="rId7"/>
    <p:sldId id="264" r:id="rId8"/>
  </p:sldIdLst>
  <p:sldSz cx="9144000" cy="6858000" type="screen4x3"/>
  <p:notesSz cx="6794500" cy="99314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9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DECC"/>
    <a:srgbClr val="B86A3B"/>
    <a:srgbClr val="EB7D39"/>
    <a:srgbClr val="1B5CA1"/>
    <a:srgbClr val="1B5CA2"/>
    <a:srgbClr val="5443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Stijl, thema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Geen stijl, gee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637" autoAdjust="0"/>
    <p:restoredTop sz="64877" autoAdjust="0"/>
  </p:normalViewPr>
  <p:slideViewPr>
    <p:cSldViewPr snapToObjects="1">
      <p:cViewPr varScale="1">
        <p:scale>
          <a:sx n="70" d="100"/>
          <a:sy n="70" d="100"/>
        </p:scale>
        <p:origin x="-1920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323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4" d="100"/>
        <a:sy n="134" d="100"/>
      </p:scale>
      <p:origin x="0" y="0"/>
    </p:cViewPr>
  </p:sorterViewPr>
  <p:notesViewPr>
    <p:cSldViewPr snapToObjects="1">
      <p:cViewPr varScale="1">
        <p:scale>
          <a:sx n="65" d="100"/>
          <a:sy n="65" d="100"/>
        </p:scale>
        <p:origin x="2034" y="66"/>
      </p:cViewPr>
      <p:guideLst>
        <p:guide orient="horz" pos="3129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8D20385-D7B2-4F72-BB7B-041FF931B8CB}" type="doc">
      <dgm:prSet loTypeId="urn:microsoft.com/office/officeart/2005/8/layout/hierarchy2" loCatId="hierarchy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nl-BE"/>
        </a:p>
      </dgm:t>
    </dgm:pt>
    <dgm:pt modelId="{FCCD9077-A3E7-4615-97AC-3C1386DA2131}">
      <dgm:prSet phldrT="[Tekst]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nl-BE" dirty="0" smtClean="0"/>
            <a:t>Soorten reclame op</a:t>
          </a:r>
        </a:p>
        <a:p>
          <a:endParaRPr lang="nl-BE" dirty="0" smtClean="0"/>
        </a:p>
        <a:p>
          <a:r>
            <a:rPr lang="nl-BE" dirty="0" smtClean="0"/>
            <a:t> </a:t>
          </a:r>
          <a:endParaRPr lang="nl-BE" dirty="0"/>
        </a:p>
      </dgm:t>
    </dgm:pt>
    <dgm:pt modelId="{83501410-8AEE-4515-B081-8C41BB9F8637}" type="parTrans" cxnId="{04B21D6A-D9E1-4410-9CFC-389775EEFCBD}">
      <dgm:prSet/>
      <dgm:spPr/>
      <dgm:t>
        <a:bodyPr/>
        <a:lstStyle/>
        <a:p>
          <a:endParaRPr lang="nl-BE"/>
        </a:p>
      </dgm:t>
    </dgm:pt>
    <dgm:pt modelId="{A37CBF39-BD10-4CE9-8092-C3D3BDDF267C}" type="sibTrans" cxnId="{04B21D6A-D9E1-4410-9CFC-389775EEFCBD}">
      <dgm:prSet/>
      <dgm:spPr/>
      <dgm:t>
        <a:bodyPr/>
        <a:lstStyle/>
        <a:p>
          <a:endParaRPr lang="nl-BE"/>
        </a:p>
      </dgm:t>
    </dgm:pt>
    <dgm:pt modelId="{2EB4B5D5-7EBB-48A5-8212-0EF5ACF140D4}">
      <dgm:prSet phldrT="[Tekst]"/>
      <dgm:spPr>
        <a:ln>
          <a:solidFill>
            <a:srgbClr val="BB0069"/>
          </a:solidFill>
        </a:ln>
      </dgm:spPr>
      <dgm:t>
        <a:bodyPr/>
        <a:lstStyle/>
        <a:p>
          <a:r>
            <a:rPr lang="nl-BE" dirty="0" smtClean="0"/>
            <a:t>1. Advertenties </a:t>
          </a:r>
          <a:r>
            <a:rPr lang="nl-BE" b="1" dirty="0" smtClean="0"/>
            <a:t>voor</a:t>
          </a:r>
          <a:r>
            <a:rPr lang="nl-BE" dirty="0" smtClean="0"/>
            <a:t> de vertoning van de video</a:t>
          </a:r>
          <a:endParaRPr lang="nl-BE" dirty="0"/>
        </a:p>
      </dgm:t>
    </dgm:pt>
    <dgm:pt modelId="{F1ACB8E4-ED13-4F26-915F-9D4278ABF53D}" type="parTrans" cxnId="{66E9DB8F-7930-4CC6-B2E2-4809950CAE8E}">
      <dgm:prSet/>
      <dgm:spPr>
        <a:ln>
          <a:solidFill>
            <a:srgbClr val="BB0069"/>
          </a:solidFill>
        </a:ln>
      </dgm:spPr>
      <dgm:t>
        <a:bodyPr/>
        <a:lstStyle/>
        <a:p>
          <a:endParaRPr lang="nl-BE"/>
        </a:p>
      </dgm:t>
    </dgm:pt>
    <dgm:pt modelId="{05310F8B-8ADC-4223-B899-35866223C8FE}" type="sibTrans" cxnId="{66E9DB8F-7930-4CC6-B2E2-4809950CAE8E}">
      <dgm:prSet/>
      <dgm:spPr/>
      <dgm:t>
        <a:bodyPr/>
        <a:lstStyle/>
        <a:p>
          <a:endParaRPr lang="nl-BE"/>
        </a:p>
      </dgm:t>
    </dgm:pt>
    <dgm:pt modelId="{8FE9AE88-020B-490E-876F-169BC3B8DA6A}">
      <dgm:prSet phldrT="[Tekst]"/>
      <dgm:spPr>
        <a:ln>
          <a:solidFill>
            <a:srgbClr val="BB0069"/>
          </a:solidFill>
        </a:ln>
      </dgm:spPr>
      <dgm:t>
        <a:bodyPr/>
        <a:lstStyle/>
        <a:p>
          <a:r>
            <a:rPr lang="nl-BE" dirty="0" smtClean="0"/>
            <a:t>2. Advertenties </a:t>
          </a:r>
          <a:r>
            <a:rPr lang="nl-BE" b="1" dirty="0" smtClean="0"/>
            <a:t>tijdens</a:t>
          </a:r>
          <a:r>
            <a:rPr lang="nl-BE" dirty="0" smtClean="0"/>
            <a:t> de vertoning van de video</a:t>
          </a:r>
          <a:endParaRPr lang="nl-BE" dirty="0"/>
        </a:p>
      </dgm:t>
    </dgm:pt>
    <dgm:pt modelId="{BC17B315-83A6-46B0-A357-9482509A1B3E}" type="parTrans" cxnId="{A8BC1E7B-7F9E-4963-8293-5D87CF1635B8}">
      <dgm:prSet/>
      <dgm:spPr>
        <a:ln>
          <a:solidFill>
            <a:srgbClr val="BB0069"/>
          </a:solidFill>
        </a:ln>
      </dgm:spPr>
      <dgm:t>
        <a:bodyPr/>
        <a:lstStyle/>
        <a:p>
          <a:endParaRPr lang="nl-BE"/>
        </a:p>
      </dgm:t>
    </dgm:pt>
    <dgm:pt modelId="{CC2A8A11-9835-4963-8F3F-EA589213CFB6}" type="sibTrans" cxnId="{A8BC1E7B-7F9E-4963-8293-5D87CF1635B8}">
      <dgm:prSet/>
      <dgm:spPr/>
      <dgm:t>
        <a:bodyPr/>
        <a:lstStyle/>
        <a:p>
          <a:endParaRPr lang="nl-BE"/>
        </a:p>
      </dgm:t>
    </dgm:pt>
    <dgm:pt modelId="{A7573260-8177-47B9-BDDC-3C45A6B38DCA}">
      <dgm:prSet phldrT="[Tekst]"/>
      <dgm:spPr>
        <a:ln>
          <a:solidFill>
            <a:srgbClr val="BB0069"/>
          </a:solidFill>
        </a:ln>
      </dgm:spPr>
      <dgm:t>
        <a:bodyPr/>
        <a:lstStyle/>
        <a:p>
          <a:r>
            <a:rPr lang="nl-BE" dirty="0" smtClean="0"/>
            <a:t>3. Advertenties </a:t>
          </a:r>
          <a:r>
            <a:rPr lang="nl-BE" b="1" dirty="0" smtClean="0"/>
            <a:t>na</a:t>
          </a:r>
          <a:r>
            <a:rPr lang="nl-BE" dirty="0" smtClean="0"/>
            <a:t> de vertoning van de video</a:t>
          </a:r>
          <a:endParaRPr lang="nl-BE" dirty="0"/>
        </a:p>
      </dgm:t>
    </dgm:pt>
    <dgm:pt modelId="{55D99275-0AA2-43B4-999A-8668F020A4EE}" type="parTrans" cxnId="{B6115A5B-C6BF-4837-9BEE-DDA9C5A7DDF1}">
      <dgm:prSet/>
      <dgm:spPr>
        <a:ln>
          <a:solidFill>
            <a:srgbClr val="BB0069"/>
          </a:solidFill>
        </a:ln>
      </dgm:spPr>
      <dgm:t>
        <a:bodyPr/>
        <a:lstStyle/>
        <a:p>
          <a:endParaRPr lang="nl-BE"/>
        </a:p>
      </dgm:t>
    </dgm:pt>
    <dgm:pt modelId="{819CC40F-AF25-428D-B975-89ED36B0A6AF}" type="sibTrans" cxnId="{B6115A5B-C6BF-4837-9BEE-DDA9C5A7DDF1}">
      <dgm:prSet/>
      <dgm:spPr/>
      <dgm:t>
        <a:bodyPr/>
        <a:lstStyle/>
        <a:p>
          <a:endParaRPr lang="nl-BE"/>
        </a:p>
      </dgm:t>
    </dgm:pt>
    <dgm:pt modelId="{79B63B00-C74F-46E1-BF3C-58C15301C73B}">
      <dgm:prSet phldrT="[Tekst]"/>
      <dgm:spPr>
        <a:ln>
          <a:solidFill>
            <a:srgbClr val="BB0069"/>
          </a:solidFill>
        </a:ln>
      </dgm:spPr>
      <dgm:t>
        <a:bodyPr/>
        <a:lstStyle/>
        <a:p>
          <a:r>
            <a:rPr lang="nl-BE" dirty="0" smtClean="0"/>
            <a:t>4. Advertenties </a:t>
          </a:r>
          <a:r>
            <a:rPr lang="nl-BE" b="1" dirty="0" smtClean="0"/>
            <a:t>rondom</a:t>
          </a:r>
          <a:r>
            <a:rPr lang="nl-BE" dirty="0" smtClean="0"/>
            <a:t> de video</a:t>
          </a:r>
          <a:endParaRPr lang="nl-BE" dirty="0"/>
        </a:p>
      </dgm:t>
    </dgm:pt>
    <dgm:pt modelId="{D1D890E1-08F3-4BF2-A3B3-B3BF4F1633B4}" type="parTrans" cxnId="{34098681-CD77-449E-8112-BD17370FCEBE}">
      <dgm:prSet/>
      <dgm:spPr>
        <a:ln>
          <a:solidFill>
            <a:srgbClr val="BB0069"/>
          </a:solidFill>
        </a:ln>
      </dgm:spPr>
      <dgm:t>
        <a:bodyPr/>
        <a:lstStyle/>
        <a:p>
          <a:endParaRPr lang="nl-BE"/>
        </a:p>
      </dgm:t>
    </dgm:pt>
    <dgm:pt modelId="{20A6C4F7-CB81-4E0F-A1AA-39D137D8651F}" type="sibTrans" cxnId="{34098681-CD77-449E-8112-BD17370FCEBE}">
      <dgm:prSet/>
      <dgm:spPr/>
      <dgm:t>
        <a:bodyPr/>
        <a:lstStyle/>
        <a:p>
          <a:endParaRPr lang="nl-BE"/>
        </a:p>
      </dgm:t>
    </dgm:pt>
    <dgm:pt modelId="{4BC5EF71-2C76-4243-9C8C-24F64D05F13C}" type="pres">
      <dgm:prSet presAssocID="{48D20385-D7B2-4F72-BB7B-041FF931B8CB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nl-BE"/>
        </a:p>
      </dgm:t>
    </dgm:pt>
    <dgm:pt modelId="{0791BDD6-D372-444B-8A5F-8D1EAD8DA5CA}" type="pres">
      <dgm:prSet presAssocID="{FCCD9077-A3E7-4615-97AC-3C1386DA2131}" presName="root1" presStyleCnt="0"/>
      <dgm:spPr/>
    </dgm:pt>
    <dgm:pt modelId="{FEFBF502-262F-4837-A768-31E95E092BFE}" type="pres">
      <dgm:prSet presAssocID="{FCCD9077-A3E7-4615-97AC-3C1386DA2131}" presName="LevelOneTextNode" presStyleLbl="node0" presStyleIdx="0" presStyleCnt="1" custScaleX="143916" custScaleY="130095">
        <dgm:presLayoutVars>
          <dgm:chPref val="3"/>
        </dgm:presLayoutVars>
      </dgm:prSet>
      <dgm:spPr/>
      <dgm:t>
        <a:bodyPr/>
        <a:lstStyle/>
        <a:p>
          <a:endParaRPr lang="nl-BE"/>
        </a:p>
      </dgm:t>
    </dgm:pt>
    <dgm:pt modelId="{005A286F-D07C-4983-9862-180BBD50C00D}" type="pres">
      <dgm:prSet presAssocID="{FCCD9077-A3E7-4615-97AC-3C1386DA2131}" presName="level2hierChild" presStyleCnt="0"/>
      <dgm:spPr/>
    </dgm:pt>
    <dgm:pt modelId="{50FC0A2E-0DAB-4B2E-AC44-3B62BF50FFB0}" type="pres">
      <dgm:prSet presAssocID="{F1ACB8E4-ED13-4F26-915F-9D4278ABF53D}" presName="conn2-1" presStyleLbl="parChTrans1D2" presStyleIdx="0" presStyleCnt="4"/>
      <dgm:spPr/>
      <dgm:t>
        <a:bodyPr/>
        <a:lstStyle/>
        <a:p>
          <a:endParaRPr lang="nl-BE"/>
        </a:p>
      </dgm:t>
    </dgm:pt>
    <dgm:pt modelId="{D38DDDE7-43F9-4152-B9BA-5C896279AA39}" type="pres">
      <dgm:prSet presAssocID="{F1ACB8E4-ED13-4F26-915F-9D4278ABF53D}" presName="connTx" presStyleLbl="parChTrans1D2" presStyleIdx="0" presStyleCnt="4"/>
      <dgm:spPr/>
      <dgm:t>
        <a:bodyPr/>
        <a:lstStyle/>
        <a:p>
          <a:endParaRPr lang="nl-BE"/>
        </a:p>
      </dgm:t>
    </dgm:pt>
    <dgm:pt modelId="{FD9D1E4E-6DEB-48EA-9552-47966E0315E9}" type="pres">
      <dgm:prSet presAssocID="{2EB4B5D5-7EBB-48A5-8212-0EF5ACF140D4}" presName="root2" presStyleCnt="0"/>
      <dgm:spPr/>
    </dgm:pt>
    <dgm:pt modelId="{2C7447A7-D5BD-48BE-A9F8-072E256EE148}" type="pres">
      <dgm:prSet presAssocID="{2EB4B5D5-7EBB-48A5-8212-0EF5ACF140D4}" presName="LevelTwoTextNode" presStyleLbl="node2" presStyleIdx="0" presStyleCnt="4" custScaleX="179426" custLinFactNeighborX="48" custLinFactNeighborY="-15627">
        <dgm:presLayoutVars>
          <dgm:chPref val="3"/>
        </dgm:presLayoutVars>
      </dgm:prSet>
      <dgm:spPr/>
      <dgm:t>
        <a:bodyPr/>
        <a:lstStyle/>
        <a:p>
          <a:endParaRPr lang="nl-BE"/>
        </a:p>
      </dgm:t>
    </dgm:pt>
    <dgm:pt modelId="{A75EC2C4-7498-48AB-8142-B5AA6D0F22F9}" type="pres">
      <dgm:prSet presAssocID="{2EB4B5D5-7EBB-48A5-8212-0EF5ACF140D4}" presName="level3hierChild" presStyleCnt="0"/>
      <dgm:spPr/>
    </dgm:pt>
    <dgm:pt modelId="{3D2A2904-60F8-4A31-A640-8EB3333F1E48}" type="pres">
      <dgm:prSet presAssocID="{BC17B315-83A6-46B0-A357-9482509A1B3E}" presName="conn2-1" presStyleLbl="parChTrans1D2" presStyleIdx="1" presStyleCnt="4"/>
      <dgm:spPr/>
      <dgm:t>
        <a:bodyPr/>
        <a:lstStyle/>
        <a:p>
          <a:endParaRPr lang="nl-BE"/>
        </a:p>
      </dgm:t>
    </dgm:pt>
    <dgm:pt modelId="{2E4472C6-7B4A-4468-9ECD-B1836E65721A}" type="pres">
      <dgm:prSet presAssocID="{BC17B315-83A6-46B0-A357-9482509A1B3E}" presName="connTx" presStyleLbl="parChTrans1D2" presStyleIdx="1" presStyleCnt="4"/>
      <dgm:spPr/>
      <dgm:t>
        <a:bodyPr/>
        <a:lstStyle/>
        <a:p>
          <a:endParaRPr lang="nl-BE"/>
        </a:p>
      </dgm:t>
    </dgm:pt>
    <dgm:pt modelId="{F60ACD9D-F349-4F9C-AC65-3B96D97044D4}" type="pres">
      <dgm:prSet presAssocID="{8FE9AE88-020B-490E-876F-169BC3B8DA6A}" presName="root2" presStyleCnt="0"/>
      <dgm:spPr/>
    </dgm:pt>
    <dgm:pt modelId="{FE36E6CA-E551-4E6D-8FD7-96FBEB4A06E4}" type="pres">
      <dgm:prSet presAssocID="{8FE9AE88-020B-490E-876F-169BC3B8DA6A}" presName="LevelTwoTextNode" presStyleLbl="node2" presStyleIdx="1" presStyleCnt="4" custScaleX="179426" custLinFactNeighborX="48" custLinFactNeighborY="-15627">
        <dgm:presLayoutVars>
          <dgm:chPref val="3"/>
        </dgm:presLayoutVars>
      </dgm:prSet>
      <dgm:spPr/>
      <dgm:t>
        <a:bodyPr/>
        <a:lstStyle/>
        <a:p>
          <a:endParaRPr lang="nl-BE"/>
        </a:p>
      </dgm:t>
    </dgm:pt>
    <dgm:pt modelId="{E8132CA2-8080-4D93-A6D1-D18341DC927A}" type="pres">
      <dgm:prSet presAssocID="{8FE9AE88-020B-490E-876F-169BC3B8DA6A}" presName="level3hierChild" presStyleCnt="0"/>
      <dgm:spPr/>
    </dgm:pt>
    <dgm:pt modelId="{45038474-6510-4C15-A30E-53740B999989}" type="pres">
      <dgm:prSet presAssocID="{55D99275-0AA2-43B4-999A-8668F020A4EE}" presName="conn2-1" presStyleLbl="parChTrans1D2" presStyleIdx="2" presStyleCnt="4"/>
      <dgm:spPr/>
      <dgm:t>
        <a:bodyPr/>
        <a:lstStyle/>
        <a:p>
          <a:endParaRPr lang="nl-BE"/>
        </a:p>
      </dgm:t>
    </dgm:pt>
    <dgm:pt modelId="{C8739E40-0336-426F-8744-66DCC52C5138}" type="pres">
      <dgm:prSet presAssocID="{55D99275-0AA2-43B4-999A-8668F020A4EE}" presName="connTx" presStyleLbl="parChTrans1D2" presStyleIdx="2" presStyleCnt="4"/>
      <dgm:spPr/>
      <dgm:t>
        <a:bodyPr/>
        <a:lstStyle/>
        <a:p>
          <a:endParaRPr lang="nl-BE"/>
        </a:p>
      </dgm:t>
    </dgm:pt>
    <dgm:pt modelId="{85640531-BBEB-4D24-A960-B6C5EFE4952F}" type="pres">
      <dgm:prSet presAssocID="{A7573260-8177-47B9-BDDC-3C45A6B38DCA}" presName="root2" presStyleCnt="0"/>
      <dgm:spPr/>
    </dgm:pt>
    <dgm:pt modelId="{4B54CFAD-21AC-466F-B3CD-A8D99E84E88B}" type="pres">
      <dgm:prSet presAssocID="{A7573260-8177-47B9-BDDC-3C45A6B38DCA}" presName="LevelTwoTextNode" presStyleLbl="node2" presStyleIdx="2" presStyleCnt="4" custScaleX="179426" custLinFactNeighborX="48" custLinFactNeighborY="-15627">
        <dgm:presLayoutVars>
          <dgm:chPref val="3"/>
        </dgm:presLayoutVars>
      </dgm:prSet>
      <dgm:spPr/>
      <dgm:t>
        <a:bodyPr/>
        <a:lstStyle/>
        <a:p>
          <a:endParaRPr lang="nl-BE"/>
        </a:p>
      </dgm:t>
    </dgm:pt>
    <dgm:pt modelId="{F5503FEB-CBE6-476D-B09C-3ECC5A4BAAD2}" type="pres">
      <dgm:prSet presAssocID="{A7573260-8177-47B9-BDDC-3C45A6B38DCA}" presName="level3hierChild" presStyleCnt="0"/>
      <dgm:spPr/>
    </dgm:pt>
    <dgm:pt modelId="{AD585A2C-8F06-48E7-AC54-A56C81E73B16}" type="pres">
      <dgm:prSet presAssocID="{D1D890E1-08F3-4BF2-A3B3-B3BF4F1633B4}" presName="conn2-1" presStyleLbl="parChTrans1D2" presStyleIdx="3" presStyleCnt="4"/>
      <dgm:spPr/>
      <dgm:t>
        <a:bodyPr/>
        <a:lstStyle/>
        <a:p>
          <a:endParaRPr lang="nl-BE"/>
        </a:p>
      </dgm:t>
    </dgm:pt>
    <dgm:pt modelId="{64832373-397B-47B2-861A-644A5B866F78}" type="pres">
      <dgm:prSet presAssocID="{D1D890E1-08F3-4BF2-A3B3-B3BF4F1633B4}" presName="connTx" presStyleLbl="parChTrans1D2" presStyleIdx="3" presStyleCnt="4"/>
      <dgm:spPr/>
      <dgm:t>
        <a:bodyPr/>
        <a:lstStyle/>
        <a:p>
          <a:endParaRPr lang="nl-BE"/>
        </a:p>
      </dgm:t>
    </dgm:pt>
    <dgm:pt modelId="{635C4D63-4B47-4B9D-9A72-8CA93D504FB5}" type="pres">
      <dgm:prSet presAssocID="{79B63B00-C74F-46E1-BF3C-58C15301C73B}" presName="root2" presStyleCnt="0"/>
      <dgm:spPr/>
    </dgm:pt>
    <dgm:pt modelId="{0A61BEC9-D00D-4BD6-88FC-ADA2B2C36753}" type="pres">
      <dgm:prSet presAssocID="{79B63B00-C74F-46E1-BF3C-58C15301C73B}" presName="LevelTwoTextNode" presStyleLbl="node2" presStyleIdx="3" presStyleCnt="4" custScaleX="179426" custLinFactNeighborX="48" custLinFactNeighborY="-15627">
        <dgm:presLayoutVars>
          <dgm:chPref val="3"/>
        </dgm:presLayoutVars>
      </dgm:prSet>
      <dgm:spPr/>
      <dgm:t>
        <a:bodyPr/>
        <a:lstStyle/>
        <a:p>
          <a:endParaRPr lang="nl-BE"/>
        </a:p>
      </dgm:t>
    </dgm:pt>
    <dgm:pt modelId="{457DB9FA-F717-49E0-84CC-454AE7C6D901}" type="pres">
      <dgm:prSet presAssocID="{79B63B00-C74F-46E1-BF3C-58C15301C73B}" presName="level3hierChild" presStyleCnt="0"/>
      <dgm:spPr/>
    </dgm:pt>
  </dgm:ptLst>
  <dgm:cxnLst>
    <dgm:cxn modelId="{FC62AE2C-E3DA-4331-9851-EC8EE37E93DC}" type="presOf" srcId="{F1ACB8E4-ED13-4F26-915F-9D4278ABF53D}" destId="{50FC0A2E-0DAB-4B2E-AC44-3B62BF50FFB0}" srcOrd="0" destOrd="0" presId="urn:microsoft.com/office/officeart/2005/8/layout/hierarchy2"/>
    <dgm:cxn modelId="{A9A159E8-8116-4CBF-931B-88F125C07003}" type="presOf" srcId="{BC17B315-83A6-46B0-A357-9482509A1B3E}" destId="{2E4472C6-7B4A-4468-9ECD-B1836E65721A}" srcOrd="1" destOrd="0" presId="urn:microsoft.com/office/officeart/2005/8/layout/hierarchy2"/>
    <dgm:cxn modelId="{A8BC1E7B-7F9E-4963-8293-5D87CF1635B8}" srcId="{FCCD9077-A3E7-4615-97AC-3C1386DA2131}" destId="{8FE9AE88-020B-490E-876F-169BC3B8DA6A}" srcOrd="1" destOrd="0" parTransId="{BC17B315-83A6-46B0-A357-9482509A1B3E}" sibTransId="{CC2A8A11-9835-4963-8F3F-EA589213CFB6}"/>
    <dgm:cxn modelId="{B6115A5B-C6BF-4837-9BEE-DDA9C5A7DDF1}" srcId="{FCCD9077-A3E7-4615-97AC-3C1386DA2131}" destId="{A7573260-8177-47B9-BDDC-3C45A6B38DCA}" srcOrd="2" destOrd="0" parTransId="{55D99275-0AA2-43B4-999A-8668F020A4EE}" sibTransId="{819CC40F-AF25-428D-B975-89ED36B0A6AF}"/>
    <dgm:cxn modelId="{752CB16E-21EA-4B89-BCF6-F87D335A04D6}" type="presOf" srcId="{D1D890E1-08F3-4BF2-A3B3-B3BF4F1633B4}" destId="{AD585A2C-8F06-48E7-AC54-A56C81E73B16}" srcOrd="0" destOrd="0" presId="urn:microsoft.com/office/officeart/2005/8/layout/hierarchy2"/>
    <dgm:cxn modelId="{2E92D7E8-B7FB-44F4-A701-EB1A882B4C82}" type="presOf" srcId="{FCCD9077-A3E7-4615-97AC-3C1386DA2131}" destId="{FEFBF502-262F-4837-A768-31E95E092BFE}" srcOrd="0" destOrd="0" presId="urn:microsoft.com/office/officeart/2005/8/layout/hierarchy2"/>
    <dgm:cxn modelId="{F95BA288-C9AA-4191-BBB0-5C3E7B2D8EBA}" type="presOf" srcId="{79B63B00-C74F-46E1-BF3C-58C15301C73B}" destId="{0A61BEC9-D00D-4BD6-88FC-ADA2B2C36753}" srcOrd="0" destOrd="0" presId="urn:microsoft.com/office/officeart/2005/8/layout/hierarchy2"/>
    <dgm:cxn modelId="{03C22AE3-97FC-4272-9FAA-4858FE9675AB}" type="presOf" srcId="{2EB4B5D5-7EBB-48A5-8212-0EF5ACF140D4}" destId="{2C7447A7-D5BD-48BE-A9F8-072E256EE148}" srcOrd="0" destOrd="0" presId="urn:microsoft.com/office/officeart/2005/8/layout/hierarchy2"/>
    <dgm:cxn modelId="{171109F1-7C7C-4DF3-A1EA-6602E3A0B217}" type="presOf" srcId="{55D99275-0AA2-43B4-999A-8668F020A4EE}" destId="{C8739E40-0336-426F-8744-66DCC52C5138}" srcOrd="1" destOrd="0" presId="urn:microsoft.com/office/officeart/2005/8/layout/hierarchy2"/>
    <dgm:cxn modelId="{1D1B6758-6F0E-41AF-88FF-BE2885FDCFB1}" type="presOf" srcId="{BC17B315-83A6-46B0-A357-9482509A1B3E}" destId="{3D2A2904-60F8-4A31-A640-8EB3333F1E48}" srcOrd="0" destOrd="0" presId="urn:microsoft.com/office/officeart/2005/8/layout/hierarchy2"/>
    <dgm:cxn modelId="{D44296C0-57E8-4D1E-BC0D-29C701392C80}" type="presOf" srcId="{A7573260-8177-47B9-BDDC-3C45A6B38DCA}" destId="{4B54CFAD-21AC-466F-B3CD-A8D99E84E88B}" srcOrd="0" destOrd="0" presId="urn:microsoft.com/office/officeart/2005/8/layout/hierarchy2"/>
    <dgm:cxn modelId="{407106D1-A782-44CA-B31F-8A9B50585F2D}" type="presOf" srcId="{55D99275-0AA2-43B4-999A-8668F020A4EE}" destId="{45038474-6510-4C15-A30E-53740B999989}" srcOrd="0" destOrd="0" presId="urn:microsoft.com/office/officeart/2005/8/layout/hierarchy2"/>
    <dgm:cxn modelId="{B7953611-9F37-4BFB-B557-2CA7DA8A6509}" type="presOf" srcId="{48D20385-D7B2-4F72-BB7B-041FF931B8CB}" destId="{4BC5EF71-2C76-4243-9C8C-24F64D05F13C}" srcOrd="0" destOrd="0" presId="urn:microsoft.com/office/officeart/2005/8/layout/hierarchy2"/>
    <dgm:cxn modelId="{66E9DB8F-7930-4CC6-B2E2-4809950CAE8E}" srcId="{FCCD9077-A3E7-4615-97AC-3C1386DA2131}" destId="{2EB4B5D5-7EBB-48A5-8212-0EF5ACF140D4}" srcOrd="0" destOrd="0" parTransId="{F1ACB8E4-ED13-4F26-915F-9D4278ABF53D}" sibTransId="{05310F8B-8ADC-4223-B899-35866223C8FE}"/>
    <dgm:cxn modelId="{34098681-CD77-449E-8112-BD17370FCEBE}" srcId="{FCCD9077-A3E7-4615-97AC-3C1386DA2131}" destId="{79B63B00-C74F-46E1-BF3C-58C15301C73B}" srcOrd="3" destOrd="0" parTransId="{D1D890E1-08F3-4BF2-A3B3-B3BF4F1633B4}" sibTransId="{20A6C4F7-CB81-4E0F-A1AA-39D137D8651F}"/>
    <dgm:cxn modelId="{04B21D6A-D9E1-4410-9CFC-389775EEFCBD}" srcId="{48D20385-D7B2-4F72-BB7B-041FF931B8CB}" destId="{FCCD9077-A3E7-4615-97AC-3C1386DA2131}" srcOrd="0" destOrd="0" parTransId="{83501410-8AEE-4515-B081-8C41BB9F8637}" sibTransId="{A37CBF39-BD10-4CE9-8092-C3D3BDDF267C}"/>
    <dgm:cxn modelId="{CF4C2436-9A91-4ABE-BE1F-30ACF87C3CCD}" type="presOf" srcId="{D1D890E1-08F3-4BF2-A3B3-B3BF4F1633B4}" destId="{64832373-397B-47B2-861A-644A5B866F78}" srcOrd="1" destOrd="0" presId="urn:microsoft.com/office/officeart/2005/8/layout/hierarchy2"/>
    <dgm:cxn modelId="{60372EA5-8180-481B-9193-31D6E060F7E0}" type="presOf" srcId="{8FE9AE88-020B-490E-876F-169BC3B8DA6A}" destId="{FE36E6CA-E551-4E6D-8FD7-96FBEB4A06E4}" srcOrd="0" destOrd="0" presId="urn:microsoft.com/office/officeart/2005/8/layout/hierarchy2"/>
    <dgm:cxn modelId="{A0A76C81-5DEC-4541-9966-942D9466DA96}" type="presOf" srcId="{F1ACB8E4-ED13-4F26-915F-9D4278ABF53D}" destId="{D38DDDE7-43F9-4152-B9BA-5C896279AA39}" srcOrd="1" destOrd="0" presId="urn:microsoft.com/office/officeart/2005/8/layout/hierarchy2"/>
    <dgm:cxn modelId="{2A5EA03A-A344-494E-A2E7-BA9E1BB0394C}" type="presParOf" srcId="{4BC5EF71-2C76-4243-9C8C-24F64D05F13C}" destId="{0791BDD6-D372-444B-8A5F-8D1EAD8DA5CA}" srcOrd="0" destOrd="0" presId="urn:microsoft.com/office/officeart/2005/8/layout/hierarchy2"/>
    <dgm:cxn modelId="{7465ECA3-A2C5-45F9-8C65-C3279E864752}" type="presParOf" srcId="{0791BDD6-D372-444B-8A5F-8D1EAD8DA5CA}" destId="{FEFBF502-262F-4837-A768-31E95E092BFE}" srcOrd="0" destOrd="0" presId="urn:microsoft.com/office/officeart/2005/8/layout/hierarchy2"/>
    <dgm:cxn modelId="{BB14C0DF-2619-4D1A-8A9C-D29A30388C34}" type="presParOf" srcId="{0791BDD6-D372-444B-8A5F-8D1EAD8DA5CA}" destId="{005A286F-D07C-4983-9862-180BBD50C00D}" srcOrd="1" destOrd="0" presId="urn:microsoft.com/office/officeart/2005/8/layout/hierarchy2"/>
    <dgm:cxn modelId="{B3AB49C3-AA84-4396-A5F8-AD0C9DF64B51}" type="presParOf" srcId="{005A286F-D07C-4983-9862-180BBD50C00D}" destId="{50FC0A2E-0DAB-4B2E-AC44-3B62BF50FFB0}" srcOrd="0" destOrd="0" presId="urn:microsoft.com/office/officeart/2005/8/layout/hierarchy2"/>
    <dgm:cxn modelId="{E5D2180F-17B1-490F-9780-A1B215F26008}" type="presParOf" srcId="{50FC0A2E-0DAB-4B2E-AC44-3B62BF50FFB0}" destId="{D38DDDE7-43F9-4152-B9BA-5C896279AA39}" srcOrd="0" destOrd="0" presId="urn:microsoft.com/office/officeart/2005/8/layout/hierarchy2"/>
    <dgm:cxn modelId="{6959CB61-3F87-460A-9352-E8168A29434A}" type="presParOf" srcId="{005A286F-D07C-4983-9862-180BBD50C00D}" destId="{FD9D1E4E-6DEB-48EA-9552-47966E0315E9}" srcOrd="1" destOrd="0" presId="urn:microsoft.com/office/officeart/2005/8/layout/hierarchy2"/>
    <dgm:cxn modelId="{1884D12A-2775-4687-97AE-B86C170F4818}" type="presParOf" srcId="{FD9D1E4E-6DEB-48EA-9552-47966E0315E9}" destId="{2C7447A7-D5BD-48BE-A9F8-072E256EE148}" srcOrd="0" destOrd="0" presId="urn:microsoft.com/office/officeart/2005/8/layout/hierarchy2"/>
    <dgm:cxn modelId="{6C9A781D-C858-4617-A56C-E1CC6D285478}" type="presParOf" srcId="{FD9D1E4E-6DEB-48EA-9552-47966E0315E9}" destId="{A75EC2C4-7498-48AB-8142-B5AA6D0F22F9}" srcOrd="1" destOrd="0" presId="urn:microsoft.com/office/officeart/2005/8/layout/hierarchy2"/>
    <dgm:cxn modelId="{010E4FF2-18E7-46D3-8012-61C31F8CF19F}" type="presParOf" srcId="{005A286F-D07C-4983-9862-180BBD50C00D}" destId="{3D2A2904-60F8-4A31-A640-8EB3333F1E48}" srcOrd="2" destOrd="0" presId="urn:microsoft.com/office/officeart/2005/8/layout/hierarchy2"/>
    <dgm:cxn modelId="{93CDF9EE-30C3-456E-A707-2C0156A7A51D}" type="presParOf" srcId="{3D2A2904-60F8-4A31-A640-8EB3333F1E48}" destId="{2E4472C6-7B4A-4468-9ECD-B1836E65721A}" srcOrd="0" destOrd="0" presId="urn:microsoft.com/office/officeart/2005/8/layout/hierarchy2"/>
    <dgm:cxn modelId="{155A607E-A00E-4886-9648-AE2F4A2A8A27}" type="presParOf" srcId="{005A286F-D07C-4983-9862-180BBD50C00D}" destId="{F60ACD9D-F349-4F9C-AC65-3B96D97044D4}" srcOrd="3" destOrd="0" presId="urn:microsoft.com/office/officeart/2005/8/layout/hierarchy2"/>
    <dgm:cxn modelId="{F034D0E5-FE7C-4B47-B6F5-6C7B7139FBF6}" type="presParOf" srcId="{F60ACD9D-F349-4F9C-AC65-3B96D97044D4}" destId="{FE36E6CA-E551-4E6D-8FD7-96FBEB4A06E4}" srcOrd="0" destOrd="0" presId="urn:microsoft.com/office/officeart/2005/8/layout/hierarchy2"/>
    <dgm:cxn modelId="{583729C4-503B-40C2-8F29-475E306D4E2C}" type="presParOf" srcId="{F60ACD9D-F349-4F9C-AC65-3B96D97044D4}" destId="{E8132CA2-8080-4D93-A6D1-D18341DC927A}" srcOrd="1" destOrd="0" presId="urn:microsoft.com/office/officeart/2005/8/layout/hierarchy2"/>
    <dgm:cxn modelId="{B4EAF80E-97DF-4CE1-8C5E-3C10EE5DAFDD}" type="presParOf" srcId="{005A286F-D07C-4983-9862-180BBD50C00D}" destId="{45038474-6510-4C15-A30E-53740B999989}" srcOrd="4" destOrd="0" presId="urn:microsoft.com/office/officeart/2005/8/layout/hierarchy2"/>
    <dgm:cxn modelId="{6893440D-AA11-4DFA-A8D9-937A06E2F71D}" type="presParOf" srcId="{45038474-6510-4C15-A30E-53740B999989}" destId="{C8739E40-0336-426F-8744-66DCC52C5138}" srcOrd="0" destOrd="0" presId="urn:microsoft.com/office/officeart/2005/8/layout/hierarchy2"/>
    <dgm:cxn modelId="{14E4D962-36BF-47C9-A85B-27E904C014CB}" type="presParOf" srcId="{005A286F-D07C-4983-9862-180BBD50C00D}" destId="{85640531-BBEB-4D24-A960-B6C5EFE4952F}" srcOrd="5" destOrd="0" presId="urn:microsoft.com/office/officeart/2005/8/layout/hierarchy2"/>
    <dgm:cxn modelId="{9220886C-2CA5-4767-925B-560E2EF67466}" type="presParOf" srcId="{85640531-BBEB-4D24-A960-B6C5EFE4952F}" destId="{4B54CFAD-21AC-466F-B3CD-A8D99E84E88B}" srcOrd="0" destOrd="0" presId="urn:microsoft.com/office/officeart/2005/8/layout/hierarchy2"/>
    <dgm:cxn modelId="{EFC66130-92CD-48C5-83D7-A3E0146E39B7}" type="presParOf" srcId="{85640531-BBEB-4D24-A960-B6C5EFE4952F}" destId="{F5503FEB-CBE6-476D-B09C-3ECC5A4BAAD2}" srcOrd="1" destOrd="0" presId="urn:microsoft.com/office/officeart/2005/8/layout/hierarchy2"/>
    <dgm:cxn modelId="{C65420B8-1FA2-401B-A2FE-E8D76C067689}" type="presParOf" srcId="{005A286F-D07C-4983-9862-180BBD50C00D}" destId="{AD585A2C-8F06-48E7-AC54-A56C81E73B16}" srcOrd="6" destOrd="0" presId="urn:microsoft.com/office/officeart/2005/8/layout/hierarchy2"/>
    <dgm:cxn modelId="{9BDC27D3-E30A-47FF-B4C2-99DB746A5EDE}" type="presParOf" srcId="{AD585A2C-8F06-48E7-AC54-A56C81E73B16}" destId="{64832373-397B-47B2-861A-644A5B866F78}" srcOrd="0" destOrd="0" presId="urn:microsoft.com/office/officeart/2005/8/layout/hierarchy2"/>
    <dgm:cxn modelId="{6016A1F0-E1A5-4A30-BDD2-4243ED1082A7}" type="presParOf" srcId="{005A286F-D07C-4983-9862-180BBD50C00D}" destId="{635C4D63-4B47-4B9D-9A72-8CA93D504FB5}" srcOrd="7" destOrd="0" presId="urn:microsoft.com/office/officeart/2005/8/layout/hierarchy2"/>
    <dgm:cxn modelId="{1B77F24A-529D-4CA1-BC92-A68B9A50AE40}" type="presParOf" srcId="{635C4D63-4B47-4B9D-9A72-8CA93D504FB5}" destId="{0A61BEC9-D00D-4BD6-88FC-ADA2B2C36753}" srcOrd="0" destOrd="0" presId="urn:microsoft.com/office/officeart/2005/8/layout/hierarchy2"/>
    <dgm:cxn modelId="{B4080290-281B-4221-AAF9-BB48F8678412}" type="presParOf" srcId="{635C4D63-4B47-4B9D-9A72-8CA93D504FB5}" destId="{457DB9FA-F717-49E0-84CC-454AE7C6D901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FBF502-262F-4837-A768-31E95E092BFE}">
      <dsp:nvSpPr>
        <dsp:cNvPr id="0" name=""/>
        <dsp:cNvSpPr/>
      </dsp:nvSpPr>
      <dsp:spPr>
        <a:xfrm>
          <a:off x="1060" y="1920364"/>
          <a:ext cx="3198455" cy="1445645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2200" kern="1200" dirty="0" smtClean="0"/>
            <a:t>Soorten reclame op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BE" sz="2200" kern="1200" dirty="0" smtClean="0"/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2200" kern="1200" dirty="0" smtClean="0"/>
            <a:t> </a:t>
          </a:r>
          <a:endParaRPr lang="nl-BE" sz="2200" kern="1200" dirty="0"/>
        </a:p>
      </dsp:txBody>
      <dsp:txXfrm>
        <a:off x="43401" y="1962705"/>
        <a:ext cx="3113773" cy="1360963"/>
      </dsp:txXfrm>
    </dsp:sp>
    <dsp:sp modelId="{50FC0A2E-0DAB-4B2E-AC44-3B62BF50FFB0}">
      <dsp:nvSpPr>
        <dsp:cNvPr id="0" name=""/>
        <dsp:cNvSpPr/>
      </dsp:nvSpPr>
      <dsp:spPr>
        <a:xfrm rot="17585460">
          <a:off x="2509838" y="1580481"/>
          <a:ext cx="2269392" cy="37836"/>
        </a:xfrm>
        <a:custGeom>
          <a:avLst/>
          <a:gdLst/>
          <a:ahLst/>
          <a:cxnLst/>
          <a:rect l="0" t="0" r="0" b="0"/>
          <a:pathLst>
            <a:path>
              <a:moveTo>
                <a:pt x="0" y="18918"/>
              </a:moveTo>
              <a:lnTo>
                <a:pt x="2269392" y="18918"/>
              </a:lnTo>
            </a:path>
          </a:pathLst>
        </a:custGeom>
        <a:noFill/>
        <a:ln w="25400" cap="flat" cmpd="sng" algn="ctr">
          <a:solidFill>
            <a:srgbClr val="BB0069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BE" sz="800" kern="1200"/>
        </a:p>
      </dsp:txBody>
      <dsp:txXfrm>
        <a:off x="3587800" y="1542664"/>
        <a:ext cx="113469" cy="113469"/>
      </dsp:txXfrm>
    </dsp:sp>
    <dsp:sp modelId="{2C7447A7-D5BD-48BE-A9F8-072E256EE148}">
      <dsp:nvSpPr>
        <dsp:cNvPr id="0" name=""/>
        <dsp:cNvSpPr/>
      </dsp:nvSpPr>
      <dsp:spPr>
        <a:xfrm>
          <a:off x="4089554" y="0"/>
          <a:ext cx="3987645" cy="111122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BB006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2100" kern="1200" dirty="0" smtClean="0"/>
            <a:t>1. Advertenties </a:t>
          </a:r>
          <a:r>
            <a:rPr lang="nl-BE" sz="2100" b="1" kern="1200" dirty="0" smtClean="0"/>
            <a:t>voor</a:t>
          </a:r>
          <a:r>
            <a:rPr lang="nl-BE" sz="2100" kern="1200" dirty="0" smtClean="0"/>
            <a:t> de vertoning van de video</a:t>
          </a:r>
          <a:endParaRPr lang="nl-BE" sz="2100" kern="1200" dirty="0"/>
        </a:p>
      </dsp:txBody>
      <dsp:txXfrm>
        <a:off x="4122101" y="32547"/>
        <a:ext cx="3922551" cy="1046128"/>
      </dsp:txXfrm>
    </dsp:sp>
    <dsp:sp modelId="{3D2A2904-60F8-4A31-A640-8EB3333F1E48}">
      <dsp:nvSpPr>
        <dsp:cNvPr id="0" name=""/>
        <dsp:cNvSpPr/>
      </dsp:nvSpPr>
      <dsp:spPr>
        <a:xfrm rot="19056239">
          <a:off x="3041937" y="2217967"/>
          <a:ext cx="1205194" cy="37836"/>
        </a:xfrm>
        <a:custGeom>
          <a:avLst/>
          <a:gdLst/>
          <a:ahLst/>
          <a:cxnLst/>
          <a:rect l="0" t="0" r="0" b="0"/>
          <a:pathLst>
            <a:path>
              <a:moveTo>
                <a:pt x="0" y="18918"/>
              </a:moveTo>
              <a:lnTo>
                <a:pt x="1205194" y="18918"/>
              </a:lnTo>
            </a:path>
          </a:pathLst>
        </a:custGeom>
        <a:noFill/>
        <a:ln w="25400" cap="flat" cmpd="sng" algn="ctr">
          <a:solidFill>
            <a:srgbClr val="BB0069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BE" sz="500" kern="1200"/>
        </a:p>
      </dsp:txBody>
      <dsp:txXfrm>
        <a:off x="3614405" y="2206755"/>
        <a:ext cx="60259" cy="60259"/>
      </dsp:txXfrm>
    </dsp:sp>
    <dsp:sp modelId="{FE36E6CA-E551-4E6D-8FD7-96FBEB4A06E4}">
      <dsp:nvSpPr>
        <dsp:cNvPr id="0" name=""/>
        <dsp:cNvSpPr/>
      </dsp:nvSpPr>
      <dsp:spPr>
        <a:xfrm>
          <a:off x="4089554" y="1274972"/>
          <a:ext cx="3987645" cy="111122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BB006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2100" kern="1200" dirty="0" smtClean="0"/>
            <a:t>2. Advertenties </a:t>
          </a:r>
          <a:r>
            <a:rPr lang="nl-BE" sz="2100" b="1" kern="1200" dirty="0" smtClean="0"/>
            <a:t>tijdens</a:t>
          </a:r>
          <a:r>
            <a:rPr lang="nl-BE" sz="2100" kern="1200" dirty="0" smtClean="0"/>
            <a:t> de vertoning van de video</a:t>
          </a:r>
          <a:endParaRPr lang="nl-BE" sz="2100" kern="1200" dirty="0"/>
        </a:p>
      </dsp:txBody>
      <dsp:txXfrm>
        <a:off x="4122101" y="1307519"/>
        <a:ext cx="3922551" cy="1046128"/>
      </dsp:txXfrm>
    </dsp:sp>
    <dsp:sp modelId="{45038474-6510-4C15-A30E-53740B999989}">
      <dsp:nvSpPr>
        <dsp:cNvPr id="0" name=""/>
        <dsp:cNvSpPr/>
      </dsp:nvSpPr>
      <dsp:spPr>
        <a:xfrm rot="1656004">
          <a:off x="3142370" y="2856920"/>
          <a:ext cx="1004328" cy="37836"/>
        </a:xfrm>
        <a:custGeom>
          <a:avLst/>
          <a:gdLst/>
          <a:ahLst/>
          <a:cxnLst/>
          <a:rect l="0" t="0" r="0" b="0"/>
          <a:pathLst>
            <a:path>
              <a:moveTo>
                <a:pt x="0" y="18918"/>
              </a:moveTo>
              <a:lnTo>
                <a:pt x="1004328" y="18918"/>
              </a:lnTo>
            </a:path>
          </a:pathLst>
        </a:custGeom>
        <a:noFill/>
        <a:ln w="25400" cap="flat" cmpd="sng" algn="ctr">
          <a:solidFill>
            <a:srgbClr val="BB0069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BE" sz="500" kern="1200"/>
        </a:p>
      </dsp:txBody>
      <dsp:txXfrm>
        <a:off x="3619426" y="2850730"/>
        <a:ext cx="50216" cy="50216"/>
      </dsp:txXfrm>
    </dsp:sp>
    <dsp:sp modelId="{4B54CFAD-21AC-466F-B3CD-A8D99E84E88B}">
      <dsp:nvSpPr>
        <dsp:cNvPr id="0" name=""/>
        <dsp:cNvSpPr/>
      </dsp:nvSpPr>
      <dsp:spPr>
        <a:xfrm>
          <a:off x="4089554" y="2552878"/>
          <a:ext cx="3987645" cy="111122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BB006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2100" kern="1200" dirty="0" smtClean="0"/>
            <a:t>3. Advertenties </a:t>
          </a:r>
          <a:r>
            <a:rPr lang="nl-BE" sz="2100" b="1" kern="1200" dirty="0" smtClean="0"/>
            <a:t>na</a:t>
          </a:r>
          <a:r>
            <a:rPr lang="nl-BE" sz="2100" kern="1200" dirty="0" smtClean="0"/>
            <a:t> de vertoning van de video</a:t>
          </a:r>
          <a:endParaRPr lang="nl-BE" sz="2100" kern="1200" dirty="0"/>
        </a:p>
      </dsp:txBody>
      <dsp:txXfrm>
        <a:off x="4122101" y="2585425"/>
        <a:ext cx="3922551" cy="1046128"/>
      </dsp:txXfrm>
    </dsp:sp>
    <dsp:sp modelId="{AD585A2C-8F06-48E7-AC54-A56C81E73B16}">
      <dsp:nvSpPr>
        <dsp:cNvPr id="0" name=""/>
        <dsp:cNvSpPr/>
      </dsp:nvSpPr>
      <dsp:spPr>
        <a:xfrm rot="3777137">
          <a:off x="2665894" y="3495873"/>
          <a:ext cx="1957280" cy="37836"/>
        </a:xfrm>
        <a:custGeom>
          <a:avLst/>
          <a:gdLst/>
          <a:ahLst/>
          <a:cxnLst/>
          <a:rect l="0" t="0" r="0" b="0"/>
          <a:pathLst>
            <a:path>
              <a:moveTo>
                <a:pt x="0" y="18918"/>
              </a:moveTo>
              <a:lnTo>
                <a:pt x="1957280" y="18918"/>
              </a:lnTo>
            </a:path>
          </a:pathLst>
        </a:custGeom>
        <a:noFill/>
        <a:ln w="25400" cap="flat" cmpd="sng" algn="ctr">
          <a:solidFill>
            <a:srgbClr val="BB0069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BE" sz="700" kern="1200"/>
        </a:p>
      </dsp:txBody>
      <dsp:txXfrm>
        <a:off x="3595603" y="3465859"/>
        <a:ext cx="97864" cy="97864"/>
      </dsp:txXfrm>
    </dsp:sp>
    <dsp:sp modelId="{0A61BEC9-D00D-4BD6-88FC-ADA2B2C36753}">
      <dsp:nvSpPr>
        <dsp:cNvPr id="0" name=""/>
        <dsp:cNvSpPr/>
      </dsp:nvSpPr>
      <dsp:spPr>
        <a:xfrm>
          <a:off x="4089554" y="3830784"/>
          <a:ext cx="3987645" cy="111122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BB006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2100" kern="1200" dirty="0" smtClean="0"/>
            <a:t>4. Advertenties </a:t>
          </a:r>
          <a:r>
            <a:rPr lang="nl-BE" sz="2100" b="1" kern="1200" dirty="0" smtClean="0"/>
            <a:t>rondom</a:t>
          </a:r>
          <a:r>
            <a:rPr lang="nl-BE" sz="2100" kern="1200" dirty="0" smtClean="0"/>
            <a:t> de video</a:t>
          </a:r>
          <a:endParaRPr lang="nl-BE" sz="2100" kern="1200" dirty="0"/>
        </a:p>
      </dsp:txBody>
      <dsp:txXfrm>
        <a:off x="4122101" y="3863331"/>
        <a:ext cx="3922551" cy="10461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063" y="9311184"/>
            <a:ext cx="2944899" cy="496909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FFC75B5-9577-409C-BE1C-BE1748DDBD09}" type="slidenum">
              <a:rPr lang="en-US" sz="1000">
                <a:solidFill>
                  <a:schemeClr val="accent2">
                    <a:lumMod val="50000"/>
                  </a:schemeClr>
                </a:solidFill>
              </a:rPr>
              <a:pPr>
                <a:defRPr/>
              </a:pPr>
              <a:t>‹#›</a:t>
            </a:fld>
            <a:endParaRPr lang="en-US" sz="1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Header Placeholder 1"/>
          <p:cNvSpPr>
            <a:spLocks noGrp="1"/>
          </p:cNvSpPr>
          <p:nvPr>
            <p:ph type="hdr" sz="quarter"/>
          </p:nvPr>
        </p:nvSpPr>
        <p:spPr>
          <a:xfrm>
            <a:off x="-1" y="275781"/>
            <a:ext cx="6792962" cy="496909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ea typeface="ＭＳ Ｐゴシック" charset="-128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z="1000" dirty="0" smtClean="0"/>
              <a:t> </a:t>
            </a:r>
            <a:endParaRPr lang="en-US" sz="1000" dirty="0"/>
          </a:p>
        </p:txBody>
      </p:sp>
      <p:sp>
        <p:nvSpPr>
          <p:cNvPr id="4" name="Slide Number Placeholder 4"/>
          <p:cNvSpPr txBox="1">
            <a:spLocks/>
          </p:cNvSpPr>
          <p:nvPr/>
        </p:nvSpPr>
        <p:spPr>
          <a:xfrm>
            <a:off x="122180" y="9311184"/>
            <a:ext cx="2944899" cy="496909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defTabSz="457200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pPr>
              <a:defRPr/>
            </a:pPr>
            <a:endParaRPr lang="en-US" sz="900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37781"/>
      </p:ext>
    </p:extLst>
  </p:cSld>
  <p:clrMap bg1="lt1" tx1="dk1" bg2="lt2" tx2="dk2" accent1="accent1" accent2="accent2" accent3="accent3" accent4="accent4" accent5="accent5" accent6="accent6" hlink="hlink" folHlink="folHlink"/>
  <p:hf hdr="0"/>
  <p:extLst mod="1">
    <p:ext uri="{56416CCD-93CA-4268-BC5B-53C4BB910035}">
      <p15:sldGuideLst xmlns:p15="http://schemas.microsoft.com/office/powerpoint/2012/main" xmlns="">
        <p15:guide id="1" orient="horz" pos="3127" userDrawn="1">
          <p15:clr>
            <a:srgbClr val="F26B43"/>
          </p15:clr>
        </p15:guide>
        <p15:guide id="2" pos="214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-1" y="2"/>
            <a:ext cx="6792962" cy="496909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ea typeface="ＭＳ Ｐゴシック" charset="-128"/>
                <a:cs typeface="Arial" pitchFamily="34" charset="0"/>
              </a:defRPr>
            </a:lvl1pPr>
          </a:lstStyle>
          <a:p>
            <a:pPr algn="ctr">
              <a:defRPr/>
            </a:pPr>
            <a:r>
              <a:rPr lang="nl-BE" b="1" dirty="0" smtClean="0"/>
              <a:t>SIHO WORKSHOP: ICT-tools gebruiken om alle studenten te bereiken?!</a:t>
            </a:r>
            <a:endParaRPr lang="nl-BE" dirty="0" smtClean="0"/>
          </a:p>
          <a:p>
            <a:pPr>
              <a:defRPr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3177" tIns="46589" rIns="93177" bIns="46589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067" y="4718095"/>
            <a:ext cx="5434369" cy="4468792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2797"/>
            <a:ext cx="2944899" cy="496909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063" y="9432797"/>
            <a:ext cx="2944899" cy="496909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52EC9033-AF87-4794-8B4D-6AFED94BD6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720712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-65" charset="-128"/>
        <a:cs typeface="Arial" pitchFamily="34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-65" charset="-128"/>
        <a:cs typeface="Arial" pitchFamily="34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-65" charset="-128"/>
        <a:cs typeface="Arial" pitchFamily="34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-65" charset="-128"/>
        <a:cs typeface="Arial" pitchFamily="34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-65" charset="-128"/>
        <a:cs typeface="Arial" pitchFamily="34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 dirty="0" smtClean="0">
              <a:ea typeface="ＭＳ Ｐゴシック" pitchFamily="34" charset="-128"/>
            </a:endParaRPr>
          </a:p>
          <a:p>
            <a:pPr>
              <a:defRPr/>
            </a:pP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3359FEAC-C221-472A-961C-778D76FAD77C}" type="slidenum">
              <a:rPr lang="en-US" smtClean="0">
                <a:latin typeface="Calibri" pitchFamily="34" charset="0"/>
              </a:rPr>
              <a:pPr eaLnBrk="1" hangingPunct="1"/>
              <a:t>1</a:t>
            </a:fld>
            <a:endParaRPr lang="en-US" smtClean="0">
              <a:latin typeface="Calibri" pitchFamily="34" charset="0"/>
            </a:endParaRPr>
          </a:p>
        </p:txBody>
      </p:sp>
      <p:sp>
        <p:nvSpPr>
          <p:cNvPr id="37894" name="Footer Placeholder 5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nl-BE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95345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2EC9033-AF87-4794-8B4D-6AFED94BD673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0133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-65" charset="-128"/>
                <a:cs typeface="Arial" pitchFamily="34" charset="0"/>
              </a:rPr>
              <a:t>Advertentie </a:t>
            </a:r>
            <a:r>
              <a:rPr lang="nl-BE" sz="1200" b="1" kern="1200" dirty="0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-65" charset="-128"/>
                <a:cs typeface="Arial" pitchFamily="34" charset="0"/>
              </a:rPr>
              <a:t>voor</a:t>
            </a:r>
            <a:r>
              <a:rPr lang="nl-BE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-65" charset="-128"/>
                <a:cs typeface="Arial" pitchFamily="34" charset="0"/>
              </a:rPr>
              <a:t> de vertoning van de video. </a:t>
            </a:r>
          </a:p>
          <a:p>
            <a:r>
              <a:rPr lang="nl-BE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-65" charset="-128"/>
                <a:cs typeface="Arial" pitchFamily="34" charset="0"/>
              </a:rPr>
              <a:t> </a:t>
            </a:r>
          </a:p>
          <a:p>
            <a:r>
              <a:rPr lang="nl-BE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-65" charset="-128"/>
                <a:cs typeface="Arial" pitchFamily="34" charset="0"/>
              </a:rPr>
              <a:t>Deze advertentie neemt het hele scherm in beslag en kan je niet sluiten.</a:t>
            </a:r>
          </a:p>
          <a:p>
            <a:endParaRPr lang="nl-BE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2EC9033-AF87-4794-8B4D-6AFED94BD673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8591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-65" charset="-128"/>
                <a:cs typeface="Arial" pitchFamily="34" charset="0"/>
              </a:rPr>
              <a:t>Advertentie </a:t>
            </a:r>
            <a:r>
              <a:rPr lang="nl-BE" sz="1200" b="1" kern="1200" dirty="0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-65" charset="-128"/>
                <a:cs typeface="Arial" pitchFamily="34" charset="0"/>
              </a:rPr>
              <a:t>voor</a:t>
            </a:r>
            <a:r>
              <a:rPr lang="nl-BE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-65" charset="-128"/>
                <a:cs typeface="Arial" pitchFamily="34" charset="0"/>
              </a:rPr>
              <a:t> de vertoning van de video. </a:t>
            </a:r>
          </a:p>
          <a:p>
            <a:r>
              <a:rPr lang="nl-BE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-65" charset="-128"/>
                <a:cs typeface="Arial" pitchFamily="34" charset="0"/>
              </a:rPr>
              <a:t> </a:t>
            </a:r>
          </a:p>
          <a:p>
            <a:r>
              <a:rPr lang="nl-BE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-65" charset="-128"/>
                <a:cs typeface="Arial" pitchFamily="34" charset="0"/>
              </a:rPr>
              <a:t>Deze advertentie duurt meer dan 20 seconden. Je moet minstens 5 seconden kijken alvorens je het filmpje kan afspelen.</a:t>
            </a:r>
          </a:p>
          <a:p>
            <a:endParaRPr lang="nl-BE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2EC9033-AF87-4794-8B4D-6AFED94BD673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5611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-65" charset="-128"/>
                <a:cs typeface="Arial" pitchFamily="34" charset="0"/>
              </a:rPr>
              <a:t>Advertentie </a:t>
            </a:r>
            <a:r>
              <a:rPr lang="nl-BE" sz="1200" b="1" kern="1200" dirty="0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-65" charset="-128"/>
                <a:cs typeface="Arial" pitchFamily="34" charset="0"/>
              </a:rPr>
              <a:t>tijdens</a:t>
            </a:r>
            <a:r>
              <a:rPr lang="nl-BE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-65" charset="-128"/>
                <a:cs typeface="Arial" pitchFamily="34" charset="0"/>
              </a:rPr>
              <a:t> de vertoning van de video (</a:t>
            </a:r>
            <a:r>
              <a:rPr lang="nl-BE" sz="1200" kern="1200" dirty="0" err="1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-65" charset="-128"/>
                <a:cs typeface="Arial" pitchFamily="34" charset="0"/>
              </a:rPr>
              <a:t>overlay</a:t>
            </a:r>
            <a:r>
              <a:rPr lang="nl-BE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-65" charset="-128"/>
                <a:cs typeface="Arial" pitchFamily="34" charset="0"/>
              </a:rPr>
              <a:t>).</a:t>
            </a:r>
          </a:p>
          <a:p>
            <a:r>
              <a:rPr lang="nl-BE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-65" charset="-128"/>
                <a:cs typeface="Arial" pitchFamily="34" charset="0"/>
              </a:rPr>
              <a:t> </a:t>
            </a:r>
          </a:p>
          <a:p>
            <a:r>
              <a:rPr lang="nl-BE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-65" charset="-128"/>
                <a:cs typeface="Arial" pitchFamily="34" charset="0"/>
              </a:rPr>
              <a:t>Deze advertentie kan je sluiten door op het kruisje te klikken.</a:t>
            </a:r>
          </a:p>
          <a:p>
            <a:endParaRPr lang="nl-BE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2EC9033-AF87-4794-8B4D-6AFED94BD673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0867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-65" charset="-128"/>
                <a:cs typeface="Arial" pitchFamily="34" charset="0"/>
              </a:rPr>
              <a:t>Advertentie </a:t>
            </a:r>
            <a:r>
              <a:rPr lang="nl-BE" sz="1200" b="1" kern="1200" dirty="0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-65" charset="-128"/>
                <a:cs typeface="Arial" pitchFamily="34" charset="0"/>
              </a:rPr>
              <a:t>na</a:t>
            </a:r>
            <a:r>
              <a:rPr lang="nl-BE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-65" charset="-128"/>
                <a:cs typeface="Arial" pitchFamily="34" charset="0"/>
              </a:rPr>
              <a:t> de vertoning van de video.</a:t>
            </a:r>
          </a:p>
          <a:p>
            <a:r>
              <a:rPr lang="nl-BE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-65" charset="-128"/>
                <a:cs typeface="Arial" pitchFamily="34" charset="0"/>
              </a:rPr>
              <a:t> </a:t>
            </a:r>
          </a:p>
          <a:p>
            <a:r>
              <a:rPr lang="nl-BE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-65" charset="-128"/>
                <a:cs typeface="Arial" pitchFamily="34" charset="0"/>
              </a:rPr>
              <a:t>Het filmpje is gedaan dus je kan het filmpje gewoon afsluiten.</a:t>
            </a:r>
            <a:endParaRPr lang="nl-BE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2EC9033-AF87-4794-8B4D-6AFED94BD673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5661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-65" charset="-128"/>
                <a:cs typeface="Arial" pitchFamily="34" charset="0"/>
              </a:rPr>
              <a:t>Niet alleen in videofragmenten kan reclame aanwezig zijn, ook rondom het filmpje</a:t>
            </a:r>
            <a:r>
              <a:rPr lang="nl-BE" sz="1200" kern="1200" baseline="0" dirty="0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-65" charset="-128"/>
                <a:cs typeface="Arial" pitchFamily="34" charset="0"/>
              </a:rPr>
              <a:t> </a:t>
            </a:r>
            <a:r>
              <a:rPr lang="nl-BE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-65" charset="-128"/>
                <a:cs typeface="Arial" pitchFamily="34" charset="0"/>
              </a:rPr>
              <a:t>zijn advertenties</a:t>
            </a:r>
            <a:r>
              <a:rPr lang="nl-BE" sz="1200" kern="1200" baseline="0" dirty="0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-65" charset="-128"/>
                <a:cs typeface="Arial" pitchFamily="34" charset="0"/>
              </a:rPr>
              <a:t> </a:t>
            </a:r>
            <a:r>
              <a:rPr lang="nl-BE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-65" charset="-128"/>
                <a:cs typeface="Arial" pitchFamily="34" charset="0"/>
              </a:rPr>
              <a:t>mogelijk.</a:t>
            </a:r>
          </a:p>
          <a:p>
            <a:pPr lvl="0"/>
            <a:endParaRPr lang="nl-BE" sz="1200" kern="1200" dirty="0" smtClean="0">
              <a:solidFill>
                <a:schemeClr val="tx1"/>
              </a:solidFill>
              <a:effectLst/>
              <a:latin typeface="Arial" pitchFamily="34" charset="0"/>
              <a:ea typeface="ＭＳ Ｐゴシック" pitchFamily="-65" charset="-128"/>
              <a:cs typeface="Arial" pitchFamily="34" charset="0"/>
            </a:endParaRPr>
          </a:p>
          <a:p>
            <a:pPr lvl="0"/>
            <a:r>
              <a:rPr lang="nl-BE" sz="1200" kern="1200" dirty="0" err="1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-65" charset="-128"/>
                <a:cs typeface="Arial" pitchFamily="34" charset="0"/>
              </a:rPr>
              <a:t>Skinning</a:t>
            </a:r>
            <a:r>
              <a:rPr lang="nl-BE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-65" charset="-128"/>
                <a:cs typeface="Arial" pitchFamily="34" charset="0"/>
              </a:rPr>
              <a:t>: hierbij wordt de rest van een website ingekleed in de huisstijl van de adverteerder.</a:t>
            </a:r>
          </a:p>
          <a:p>
            <a:pPr lvl="0"/>
            <a:endParaRPr lang="nl-BE" sz="1200" kern="1200" dirty="0" smtClean="0">
              <a:solidFill>
                <a:schemeClr val="tx1"/>
              </a:solidFill>
              <a:effectLst/>
              <a:latin typeface="Arial" pitchFamily="34" charset="0"/>
              <a:ea typeface="ＭＳ Ｐゴシック" pitchFamily="-65" charset="-128"/>
              <a:cs typeface="Arial" pitchFamily="34" charset="0"/>
            </a:endParaRPr>
          </a:p>
          <a:p>
            <a:pPr lvl="0"/>
            <a:r>
              <a:rPr lang="nl-BE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-65" charset="-128"/>
                <a:cs typeface="Arial" pitchFamily="34" charset="0"/>
              </a:rPr>
              <a:t>+ banners op de site.</a:t>
            </a:r>
          </a:p>
          <a:p>
            <a:endParaRPr lang="nl-BE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2EC9033-AF87-4794-8B4D-6AFED94BD673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4265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_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32800" y="1414800"/>
            <a:ext cx="8078400" cy="5292846"/>
          </a:xfrm>
        </p:spPr>
        <p:txBody>
          <a:bodyPr/>
          <a:lstStyle/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nl-BE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76AE4F-40C2-411C-8EB8-49CE8A25325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 lIns="36000"/>
          <a:lstStyle/>
          <a:p>
            <a:r>
              <a:rPr lang="nl-BE" smtClean="0"/>
              <a:t>Click to edit Master title style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85458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_slotscher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Afbeelding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846000" y="618307"/>
            <a:ext cx="7452000" cy="1617028"/>
          </a:xfrm>
        </p:spPr>
        <p:txBody>
          <a:bodyPr vert="horz" anchor="b" anchorCtr="0">
            <a:normAutofit/>
          </a:bodyPr>
          <a:lstStyle>
            <a:lvl1pPr algn="ctr">
              <a:lnSpc>
                <a:spcPct val="99000"/>
              </a:lnSpc>
              <a:defRPr sz="3800"/>
            </a:lvl1pPr>
          </a:lstStyle>
          <a:p>
            <a:r>
              <a:rPr lang="nl-NL" dirty="0" smtClean="0"/>
              <a:t>tik hier uw slotgroet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846000" y="2745790"/>
            <a:ext cx="7452000" cy="2195377"/>
          </a:xfrm>
        </p:spPr>
        <p:txBody>
          <a:bodyPr vert="horz" anchor="t" anchorCtr="0">
            <a:normAutofit/>
          </a:bodyPr>
          <a:lstStyle>
            <a:lvl1pPr marL="0" indent="0" algn="ctr">
              <a:lnSpc>
                <a:spcPct val="110000"/>
              </a:lnSpc>
              <a:spcBef>
                <a:spcPts val="0"/>
              </a:spcBef>
              <a:buNone/>
              <a:defRPr sz="250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tik hier uw contactgegevens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978940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_slotscherm +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Afbeelding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846000" y="553442"/>
            <a:ext cx="7452000" cy="1617028"/>
          </a:xfrm>
        </p:spPr>
        <p:txBody>
          <a:bodyPr vert="horz" anchor="b" anchorCtr="0">
            <a:normAutofit/>
          </a:bodyPr>
          <a:lstStyle>
            <a:lvl1pPr algn="ctr">
              <a:lnSpc>
                <a:spcPct val="99000"/>
              </a:lnSpc>
              <a:defRPr sz="3800"/>
            </a:lvl1pPr>
          </a:lstStyle>
          <a:p>
            <a:r>
              <a:rPr lang="nl-NL" dirty="0" smtClean="0"/>
              <a:t>tik hier uw slotgroet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846000" y="2583305"/>
            <a:ext cx="7452000" cy="989712"/>
          </a:xfrm>
        </p:spPr>
        <p:txBody>
          <a:bodyPr vert="horz" anchor="t" anchorCtr="0">
            <a:normAutofit/>
          </a:bodyPr>
          <a:lstStyle>
            <a:lvl1pPr marL="0" indent="0" algn="ctr">
              <a:lnSpc>
                <a:spcPct val="110000"/>
              </a:lnSpc>
              <a:spcBef>
                <a:spcPts val="0"/>
              </a:spcBef>
              <a:buNone/>
              <a:defRPr sz="250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tik hier uw contactgegevens</a:t>
            </a:r>
            <a:endParaRPr lang="nl-BE" dirty="0"/>
          </a:p>
        </p:txBody>
      </p:sp>
      <p:sp>
        <p:nvSpPr>
          <p:cNvPr id="6" name="Rechthoek 5"/>
          <p:cNvSpPr/>
          <p:nvPr/>
        </p:nvSpPr>
        <p:spPr>
          <a:xfrm>
            <a:off x="0" y="3859200"/>
            <a:ext cx="9144000" cy="27108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1709" y="5428451"/>
            <a:ext cx="5053594" cy="655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076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F3504CC-019A-4FA3-BEE9-2197EA211C23}" type="datetime1">
              <a:rPr lang="en-US" smtClean="0"/>
              <a:pPr>
                <a:defRPr/>
              </a:pPr>
              <a:t>12/09/14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76AE4F-40C2-411C-8EB8-49CE8A25325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36784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F3504CC-019A-4FA3-BEE9-2197EA211C23}" type="datetime1">
              <a:rPr lang="en-US" smtClean="0"/>
              <a:pPr>
                <a:defRPr/>
              </a:pPr>
              <a:t>12/09/14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76AE4F-40C2-411C-8EB8-49CE8A25325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92503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_inhoud_2 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2800" y="54000"/>
            <a:ext cx="8078400" cy="1119600"/>
          </a:xfrm>
        </p:spPr>
        <p:txBody>
          <a:bodyPr/>
          <a:lstStyle/>
          <a:p>
            <a:r>
              <a:rPr lang="nl-BE" smtClean="0"/>
              <a:t>Click to edit Master title style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532800" y="1414799"/>
            <a:ext cx="3744000" cy="5292000"/>
          </a:xfrm>
        </p:spPr>
        <p:txBody>
          <a:bodyPr/>
          <a:lstStyle>
            <a:lvl1pPr>
              <a:defRPr sz="2700"/>
            </a:lvl1pPr>
            <a:lvl2pPr>
              <a:defRPr sz="2700"/>
            </a:lvl2pPr>
            <a:lvl3pPr>
              <a:defRPr sz="2500"/>
            </a:lvl3pPr>
            <a:lvl4pPr>
              <a:defRPr sz="2500"/>
            </a:lvl4pPr>
            <a:lvl5pPr>
              <a:defRPr sz="25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nl-BE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5011200" y="1414799"/>
            <a:ext cx="3600000" cy="5292000"/>
          </a:xfrm>
        </p:spPr>
        <p:txBody>
          <a:bodyPr/>
          <a:lstStyle>
            <a:lvl1pPr>
              <a:defRPr sz="2700"/>
            </a:lvl1pPr>
            <a:lvl2pPr>
              <a:defRPr sz="2700"/>
            </a:lvl2pPr>
            <a:lvl3pPr>
              <a:defRPr sz="2500"/>
            </a:lvl3pPr>
            <a:lvl4pPr>
              <a:defRPr sz="2500"/>
            </a:lvl4pPr>
            <a:lvl5pPr>
              <a:defRPr sz="25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nl-BE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76AE4F-40C2-411C-8EB8-49CE8A25325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7001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_inhoud_2 kolom + 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BE" smtClean="0"/>
              <a:t>Click to edit Master title style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32800" y="1453253"/>
            <a:ext cx="3744000" cy="463579"/>
          </a:xfrm>
        </p:spPr>
        <p:txBody>
          <a:bodyPr lIns="36000"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 smtClean="0"/>
              <a:t>Click to edit Master text styles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532800" y="1939824"/>
            <a:ext cx="3744000" cy="4729536"/>
          </a:xfrm>
        </p:spPr>
        <p:txBody>
          <a:bodyPr/>
          <a:lstStyle>
            <a:lvl1pPr>
              <a:defRPr sz="2700"/>
            </a:lvl1pPr>
            <a:lvl2pPr>
              <a:defRPr sz="2700"/>
            </a:lvl2pPr>
            <a:lvl3pPr>
              <a:defRPr sz="2500"/>
            </a:lvl3pPr>
            <a:lvl4pPr>
              <a:defRPr sz="2500"/>
            </a:lvl4pPr>
            <a:lvl5pPr>
              <a:defRPr sz="25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nl-BE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867200" y="1453253"/>
            <a:ext cx="3744000" cy="463579"/>
          </a:xfrm>
        </p:spPr>
        <p:txBody>
          <a:bodyPr lIns="36000"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 smtClean="0"/>
              <a:t>Click to edit Master text styles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867200" y="1939824"/>
            <a:ext cx="3744000" cy="4730400"/>
          </a:xfrm>
        </p:spPr>
        <p:txBody>
          <a:bodyPr/>
          <a:lstStyle>
            <a:lvl1pPr>
              <a:defRPr sz="2700"/>
            </a:lvl1pPr>
            <a:lvl2pPr>
              <a:defRPr sz="2700"/>
            </a:lvl2pPr>
            <a:lvl3pPr>
              <a:defRPr sz="2500"/>
            </a:lvl3pPr>
            <a:lvl4pPr>
              <a:defRPr sz="2500"/>
            </a:lvl4pPr>
            <a:lvl5pPr>
              <a:defRPr sz="25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nl-BE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76AE4F-40C2-411C-8EB8-49CE8A25325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3286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_inhoud_enkel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Click to edit Master title style</a:t>
            </a:r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76AE4F-40C2-411C-8EB8-49CE8A25325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6672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_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/>
        </p:nvSpPr>
        <p:spPr>
          <a:xfrm>
            <a:off x="0" y="72000"/>
            <a:ext cx="9144000" cy="5805296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96517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_inhoud_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/>
        </p:nvSpPr>
        <p:spPr>
          <a:xfrm>
            <a:off x="0" y="72000"/>
            <a:ext cx="9144000" cy="5805296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nl-BE" smtClean="0"/>
              <a:t>Click to edit Master title style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6396310"/>
          </a:xfrm>
        </p:spPr>
        <p:txBody>
          <a:bodyPr/>
          <a:lstStyle>
            <a:lvl1pPr>
              <a:defRPr sz="2700"/>
            </a:lvl1pPr>
            <a:lvl2pPr>
              <a:defRPr sz="2700"/>
            </a:lvl2pPr>
            <a:lvl3pPr>
              <a:defRPr sz="2500"/>
            </a:lvl3pPr>
            <a:lvl4pPr>
              <a:defRPr sz="2500"/>
            </a:lvl4pPr>
            <a:lvl5pPr>
              <a:defRPr sz="25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nl-BE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523426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83651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_wachtscher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516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_titel_presenta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Afbeelding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846000" y="1199133"/>
            <a:ext cx="7452000" cy="1617028"/>
          </a:xfrm>
        </p:spPr>
        <p:txBody>
          <a:bodyPr vert="horz" anchor="b" anchorCtr="0">
            <a:normAutofit/>
          </a:bodyPr>
          <a:lstStyle>
            <a:lvl1pPr algn="ctr">
              <a:lnSpc>
                <a:spcPct val="99000"/>
              </a:lnSpc>
              <a:defRPr sz="3800"/>
            </a:lvl1pPr>
          </a:lstStyle>
          <a:p>
            <a:r>
              <a:rPr lang="nl-NL" dirty="0" smtClean="0"/>
              <a:t>Klik de titel in te voegen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846000" y="3044552"/>
            <a:ext cx="7452000" cy="1320552"/>
          </a:xfrm>
        </p:spPr>
        <p:txBody>
          <a:bodyPr vert="horz" anchor="t" anchorCtr="0">
            <a:normAutofit/>
          </a:bodyPr>
          <a:lstStyle>
            <a:lvl1pPr marL="0" indent="0" algn="ctr">
              <a:lnSpc>
                <a:spcPct val="99000"/>
              </a:lnSpc>
              <a:spcBef>
                <a:spcPts val="0"/>
              </a:spcBef>
              <a:buNone/>
              <a:defRPr sz="290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om de subtitel in te voegen</a:t>
            </a:r>
            <a:endParaRPr lang="nl-BE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3505200" y="4451075"/>
            <a:ext cx="2133600" cy="365125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algn="ctr">
              <a:defRPr sz="1600" b="1">
                <a:solidFill>
                  <a:schemeClr val="accent5"/>
                </a:solidFill>
              </a:defRPr>
            </a:lvl1pPr>
          </a:lstStyle>
          <a:p>
            <a:pPr>
              <a:defRPr/>
            </a:pPr>
            <a:fld id="{FF3504CC-019A-4FA3-BEE9-2197EA211C23}" type="datetime1">
              <a:rPr lang="en-US" smtClean="0"/>
              <a:pPr>
                <a:defRPr/>
              </a:pPr>
              <a:t>12/09/14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932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_titel_sec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Rechthoek 10"/>
          <p:cNvSpPr/>
          <p:nvPr/>
        </p:nvSpPr>
        <p:spPr>
          <a:xfrm>
            <a:off x="0" y="288000"/>
            <a:ext cx="9144000" cy="62820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46000" y="1199133"/>
            <a:ext cx="7452000" cy="1616400"/>
          </a:xfrm>
        </p:spPr>
        <p:txBody>
          <a:bodyPr anchor="b" anchorCtr="0">
            <a:normAutofit/>
          </a:bodyPr>
          <a:lstStyle>
            <a:lvl1pPr algn="ctr">
              <a:lnSpc>
                <a:spcPct val="99000"/>
              </a:lnSpc>
              <a:defRPr sz="3800" b="1" cap="none" baseline="0">
                <a:solidFill>
                  <a:schemeClr val="tx1"/>
                </a:solidFill>
              </a:defRPr>
            </a:lvl1pPr>
          </a:lstStyle>
          <a:p>
            <a:r>
              <a:rPr lang="nl-BE" smtClean="0"/>
              <a:t>Click to edit Master title style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46000" y="3044552"/>
            <a:ext cx="7452000" cy="1321200"/>
          </a:xfrm>
        </p:spPr>
        <p:txBody>
          <a:bodyPr anchor="t" anchorCtr="0">
            <a:normAutofit/>
          </a:bodyPr>
          <a:lstStyle>
            <a:lvl1pPr marL="0" indent="0" algn="ctr">
              <a:lnSpc>
                <a:spcPct val="99000"/>
              </a:lnSpc>
              <a:spcBef>
                <a:spcPts val="0"/>
              </a:spcBef>
              <a:buNone/>
              <a:defRPr sz="29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BE" smtClean="0"/>
              <a:t>Click to edit Master text styles</a:t>
            </a: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1709" y="5428451"/>
            <a:ext cx="5053594" cy="655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533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png"/><Relationship Id="rId16" Type="http://schemas.openxmlformats.org/officeDocument/2006/relationships/image" Target="../media/image2.png"/><Relationship Id="rId17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7348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97200"/>
            <a:ext cx="9144000" cy="460248"/>
          </a:xfrm>
          <a:prstGeom prst="rect">
            <a:avLst/>
          </a:prstGeom>
        </p:spPr>
      </p:pic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370000" y="798397"/>
            <a:ext cx="454069" cy="20610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6276AE4F-40C2-411C-8EB8-49CE8A25325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32800" y="1414592"/>
            <a:ext cx="8078400" cy="528691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532800" y="54000"/>
            <a:ext cx="8078400" cy="1119600"/>
          </a:xfrm>
          <a:prstGeom prst="rect">
            <a:avLst/>
          </a:prstGeom>
        </p:spPr>
        <p:txBody>
          <a:bodyPr vert="horz" lIns="36000" tIns="0" rIns="0" bIns="0" rtlCol="0" anchor="ctr">
            <a:normAutofit/>
          </a:bodyPr>
          <a:lstStyle/>
          <a:p>
            <a:r>
              <a:rPr lang="nl-NL" dirty="0" smtClean="0"/>
              <a:t>Klik om de stijl te bewerken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693140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62" r:id="rId1"/>
    <p:sldLayoutId id="2147484863" r:id="rId2"/>
    <p:sldLayoutId id="2147484864" r:id="rId3"/>
    <p:sldLayoutId id="2147484865" r:id="rId4"/>
    <p:sldLayoutId id="2147484866" r:id="rId5"/>
    <p:sldLayoutId id="2147484867" r:id="rId6"/>
    <p:sldLayoutId id="2147484868" r:id="rId7"/>
    <p:sldLayoutId id="2147484869" r:id="rId8"/>
    <p:sldLayoutId id="2147484870" r:id="rId9"/>
    <p:sldLayoutId id="2147484871" r:id="rId10"/>
    <p:sldLayoutId id="2147484872" r:id="rId11"/>
    <p:sldLayoutId id="2147484873" r:id="rId12"/>
    <p:sldLayoutId id="2147484874" r:id="rId13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7000"/>
        </a:lnSpc>
        <a:spcBef>
          <a:spcPct val="0"/>
        </a:spcBef>
        <a:buNone/>
        <a:defRPr sz="30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6000" indent="-36000" algn="l" defTabSz="914400" rtl="0" eaLnBrk="1" latinLnBrk="0" hangingPunct="1">
        <a:lnSpc>
          <a:spcPct val="98000"/>
        </a:lnSpc>
        <a:spcBef>
          <a:spcPts val="700"/>
        </a:spcBef>
        <a:buClr>
          <a:schemeClr val="bg1"/>
        </a:buClr>
        <a:buSzPct val="25000"/>
        <a:buFont typeface="Arial" panose="020B0604020202020204" pitchFamily="34" charset="0"/>
        <a:buChar char="•"/>
        <a:defRPr lang="nl-NL" sz="2700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270000" indent="-216000" algn="l" defTabSz="914400" rtl="0" eaLnBrk="1" latinLnBrk="0" hangingPunct="1">
        <a:lnSpc>
          <a:spcPct val="98000"/>
        </a:lnSpc>
        <a:spcBef>
          <a:spcPts val="700"/>
        </a:spcBef>
        <a:buSzPct val="100000"/>
        <a:buFontTx/>
        <a:buBlip>
          <a:blip r:embed="rId17"/>
        </a:buBlip>
        <a:defRPr lang="nl-NL" sz="270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522000" indent="-216000" algn="l" defTabSz="914400" rtl="0" eaLnBrk="1" latinLnBrk="0" hangingPunct="1">
        <a:lnSpc>
          <a:spcPct val="96000"/>
        </a:lnSpc>
        <a:spcBef>
          <a:spcPts val="400"/>
        </a:spcBef>
        <a:buFontTx/>
        <a:buBlip>
          <a:blip r:embed="rId17"/>
        </a:buBlip>
        <a:defRPr lang="nl-NL" sz="250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774000" indent="-216000" algn="l" defTabSz="914400" rtl="0" eaLnBrk="1" latinLnBrk="0" hangingPunct="1">
        <a:lnSpc>
          <a:spcPct val="96000"/>
        </a:lnSpc>
        <a:spcBef>
          <a:spcPts val="200"/>
        </a:spcBef>
        <a:buFontTx/>
        <a:buBlip>
          <a:blip r:embed="rId17"/>
        </a:buBlip>
        <a:defRPr lang="nl-NL" sz="25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1026000" indent="-228600" algn="l" defTabSz="914400" rtl="0" eaLnBrk="1" latinLnBrk="0" hangingPunct="1">
        <a:lnSpc>
          <a:spcPct val="96000"/>
        </a:lnSpc>
        <a:spcBef>
          <a:spcPts val="200"/>
        </a:spcBef>
        <a:buFontTx/>
        <a:buBlip>
          <a:blip r:embed="rId17"/>
        </a:buBlip>
        <a:defRPr lang="nl-BE" sz="2500" kern="120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8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LESPAKKET RECLAMEWIJSHEID</a:t>
            </a:r>
          </a:p>
        </p:txBody>
      </p:sp>
      <p:sp>
        <p:nvSpPr>
          <p:cNvPr id="7" name="Oval 6"/>
          <p:cNvSpPr/>
          <p:nvPr/>
        </p:nvSpPr>
        <p:spPr>
          <a:xfrm>
            <a:off x="4191000" y="457200"/>
            <a:ext cx="1295400" cy="1295400"/>
          </a:xfrm>
          <a:prstGeom prst="ellipse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/>
              <a:t>4</a:t>
            </a:r>
            <a:endParaRPr lang="en-US" sz="6000" dirty="0"/>
          </a:p>
        </p:txBody>
      </p:sp>
      <p:sp>
        <p:nvSpPr>
          <p:cNvPr id="8" name="TextBox 7"/>
          <p:cNvSpPr txBox="1"/>
          <p:nvPr/>
        </p:nvSpPr>
        <p:spPr>
          <a:xfrm>
            <a:off x="0" y="2024868"/>
            <a:ext cx="9144000" cy="2701457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96000"/>
              </a:lnSpc>
            </a:pPr>
            <a:r>
              <a:rPr lang="en-US" sz="8800" dirty="0" err="1" smtClean="0">
                <a:latin typeface="Complete in Him"/>
                <a:cs typeface="Complete in Him"/>
              </a:rPr>
              <a:t>Reclame</a:t>
            </a:r>
            <a:r>
              <a:rPr lang="en-US" sz="8800" dirty="0" smtClean="0">
                <a:latin typeface="Complete in Him"/>
                <a:cs typeface="Complete in Him"/>
              </a:rPr>
              <a:t> in </a:t>
            </a:r>
            <a:r>
              <a:rPr lang="en-US" sz="8800" dirty="0" err="1" smtClean="0">
                <a:latin typeface="Complete in Him"/>
                <a:cs typeface="Complete in Him"/>
              </a:rPr>
              <a:t>filmpjes</a:t>
            </a:r>
            <a:r>
              <a:rPr lang="en-US" sz="8800" dirty="0" smtClean="0">
                <a:latin typeface="Complete in Him"/>
                <a:cs typeface="Complete in Him"/>
              </a:rPr>
              <a:t> op YouTube</a:t>
            </a:r>
            <a:endParaRPr lang="en-US" sz="8800" dirty="0">
              <a:latin typeface="Complete in Him"/>
              <a:cs typeface="Complete in Him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dirty="0" smtClean="0"/>
              <a:t>Overzicht</a:t>
            </a:r>
            <a:endParaRPr lang="nl-BE" dirty="0">
              <a:solidFill>
                <a:schemeClr val="bg2"/>
              </a:solidFill>
            </a:endParaRPr>
          </a:p>
        </p:txBody>
      </p:sp>
      <p:graphicFrame>
        <p:nvGraphicFramePr>
          <p:cNvPr id="4" name="Tijdelijke aanduiding voor inhou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09494891"/>
              </p:ext>
            </p:extLst>
          </p:nvPr>
        </p:nvGraphicFramePr>
        <p:xfrm>
          <a:off x="533400" y="1414463"/>
          <a:ext cx="8077200" cy="5286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6" name="Picture 2" descr="http://images4.wikia.nocookie.net/__cb20130406142246/logopedia/images/c/c0/YouTube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962400"/>
            <a:ext cx="1762125" cy="642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4342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title" idx="4294967295"/>
          </p:nvPr>
        </p:nvSpPr>
        <p:spPr>
          <a:xfrm>
            <a:off x="265800" y="53975"/>
            <a:ext cx="8077200" cy="1119188"/>
          </a:xfrm>
        </p:spPr>
        <p:txBody>
          <a:bodyPr>
            <a:normAutofit/>
          </a:bodyPr>
          <a:lstStyle/>
          <a:p>
            <a:r>
              <a:rPr lang="nl-BE" dirty="0" smtClean="0">
                <a:solidFill>
                  <a:srgbClr val="595959"/>
                </a:solidFill>
              </a:rPr>
              <a:t/>
            </a:r>
            <a:br>
              <a:rPr lang="nl-BE" dirty="0" smtClean="0">
                <a:solidFill>
                  <a:srgbClr val="595959"/>
                </a:solidFill>
              </a:rPr>
            </a:br>
            <a:r>
              <a:rPr lang="nl-BE" sz="3100" dirty="0" smtClean="0">
                <a:solidFill>
                  <a:srgbClr val="595959"/>
                </a:solidFill>
              </a:rPr>
              <a:t>1. ADVERTENTIES </a:t>
            </a:r>
            <a:r>
              <a:rPr lang="nl-BE" sz="3100" dirty="0" smtClean="0">
                <a:solidFill>
                  <a:schemeClr val="accent6"/>
                </a:solidFill>
              </a:rPr>
              <a:t>VOOR</a:t>
            </a:r>
            <a:r>
              <a:rPr lang="nl-BE" sz="3100" dirty="0" smtClean="0">
                <a:solidFill>
                  <a:srgbClr val="595959"/>
                </a:solidFill>
              </a:rPr>
              <a:t> DE VIDEO</a:t>
            </a:r>
            <a:endParaRPr lang="nl-BE" sz="3100" dirty="0">
              <a:solidFill>
                <a:srgbClr val="595959"/>
              </a:solidFill>
            </a:endParaRPr>
          </a:p>
        </p:txBody>
      </p:sp>
      <p:pic>
        <p:nvPicPr>
          <p:cNvPr id="6" name="Afbeelding 5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69" t="8564" r="37500" b="41819"/>
          <a:stretch/>
        </p:blipFill>
        <p:spPr bwMode="auto">
          <a:xfrm>
            <a:off x="990600" y="1371600"/>
            <a:ext cx="7200000" cy="43583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44858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title" idx="4294967295"/>
          </p:nvPr>
        </p:nvSpPr>
        <p:spPr>
          <a:xfrm>
            <a:off x="457200" y="228600"/>
            <a:ext cx="8077200" cy="1119188"/>
          </a:xfrm>
        </p:spPr>
        <p:txBody>
          <a:bodyPr>
            <a:normAutofit/>
          </a:bodyPr>
          <a:lstStyle/>
          <a:p>
            <a:r>
              <a:rPr lang="nl-BE" sz="3100" dirty="0" smtClean="0">
                <a:solidFill>
                  <a:srgbClr val="595959"/>
                </a:solidFill>
              </a:rPr>
              <a:t>1. ADVERTENTIES </a:t>
            </a:r>
            <a:r>
              <a:rPr lang="nl-BE" sz="3100" dirty="0" smtClean="0">
                <a:solidFill>
                  <a:srgbClr val="BB0069"/>
                </a:solidFill>
              </a:rPr>
              <a:t>VOOR</a:t>
            </a:r>
            <a:r>
              <a:rPr lang="nl-BE" sz="3100" dirty="0" smtClean="0">
                <a:solidFill>
                  <a:srgbClr val="595959"/>
                </a:solidFill>
              </a:rPr>
              <a:t> DE VIDEO</a:t>
            </a:r>
            <a:endParaRPr lang="nl-BE" sz="3100" dirty="0">
              <a:solidFill>
                <a:srgbClr val="595959"/>
              </a:solidFill>
            </a:endParaRPr>
          </a:p>
        </p:txBody>
      </p:sp>
      <p:pic>
        <p:nvPicPr>
          <p:cNvPr id="4" name="Afbeelding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76" y="1524000"/>
            <a:ext cx="7023111" cy="42510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87856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title" idx="4294967295"/>
          </p:nvPr>
        </p:nvSpPr>
        <p:spPr>
          <a:xfrm>
            <a:off x="457200" y="228600"/>
            <a:ext cx="8077200" cy="1119188"/>
          </a:xfrm>
        </p:spPr>
        <p:txBody>
          <a:bodyPr>
            <a:normAutofit/>
          </a:bodyPr>
          <a:lstStyle/>
          <a:p>
            <a:r>
              <a:rPr lang="nl-BE" dirty="0" smtClean="0">
                <a:solidFill>
                  <a:srgbClr val="54433D"/>
                </a:solidFill>
              </a:rPr>
              <a:t/>
            </a:r>
            <a:br>
              <a:rPr lang="nl-BE" dirty="0" smtClean="0">
                <a:solidFill>
                  <a:srgbClr val="54433D"/>
                </a:solidFill>
              </a:rPr>
            </a:br>
            <a:r>
              <a:rPr lang="nl-BE" sz="3100" dirty="0" smtClean="0">
                <a:solidFill>
                  <a:srgbClr val="54433D"/>
                </a:solidFill>
              </a:rPr>
              <a:t>2. ADVERTENTIES </a:t>
            </a:r>
            <a:r>
              <a:rPr lang="nl-BE" sz="3100" dirty="0" smtClean="0">
                <a:solidFill>
                  <a:schemeClr val="accent6"/>
                </a:solidFill>
              </a:rPr>
              <a:t>TIJDENS</a:t>
            </a:r>
            <a:r>
              <a:rPr lang="nl-BE" sz="3100" dirty="0" smtClean="0">
                <a:solidFill>
                  <a:srgbClr val="54433D"/>
                </a:solidFill>
              </a:rPr>
              <a:t> DE VIDEO</a:t>
            </a:r>
            <a:endParaRPr lang="nl-BE" sz="3100" dirty="0">
              <a:solidFill>
                <a:srgbClr val="54433D"/>
              </a:solidFill>
            </a:endParaRPr>
          </a:p>
        </p:txBody>
      </p:sp>
      <p:pic>
        <p:nvPicPr>
          <p:cNvPr id="5" name="Afbeelding 4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38" t="8564" r="37665" b="41525"/>
          <a:stretch/>
        </p:blipFill>
        <p:spPr bwMode="auto">
          <a:xfrm>
            <a:off x="792480" y="1676400"/>
            <a:ext cx="7200000" cy="43854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53259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title" idx="4294967295"/>
          </p:nvPr>
        </p:nvSpPr>
        <p:spPr>
          <a:xfrm>
            <a:off x="607264" y="457200"/>
            <a:ext cx="8077200" cy="1119188"/>
          </a:xfrm>
        </p:spPr>
        <p:txBody>
          <a:bodyPr>
            <a:normAutofit/>
          </a:bodyPr>
          <a:lstStyle/>
          <a:p>
            <a:r>
              <a:rPr lang="nl-BE" sz="3100" dirty="0" smtClean="0">
                <a:solidFill>
                  <a:srgbClr val="54433D"/>
                </a:solidFill>
              </a:rPr>
              <a:t>3. ADVERTENTIES </a:t>
            </a:r>
            <a:r>
              <a:rPr lang="nl-BE" sz="3100" dirty="0" smtClean="0">
                <a:solidFill>
                  <a:schemeClr val="accent6"/>
                </a:solidFill>
              </a:rPr>
              <a:t>NA</a:t>
            </a:r>
            <a:r>
              <a:rPr lang="nl-BE" sz="3100" dirty="0" smtClean="0">
                <a:solidFill>
                  <a:srgbClr val="54433D"/>
                </a:solidFill>
              </a:rPr>
              <a:t> DE VIDEO</a:t>
            </a:r>
            <a:endParaRPr lang="nl-BE" sz="3100" dirty="0">
              <a:solidFill>
                <a:srgbClr val="54433D"/>
              </a:solidFill>
            </a:endParaRPr>
          </a:p>
        </p:txBody>
      </p:sp>
      <p:pic>
        <p:nvPicPr>
          <p:cNvPr id="3" name="Afbeelding 2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04" t="8564" r="37500" b="42114"/>
          <a:stretch/>
        </p:blipFill>
        <p:spPr bwMode="auto">
          <a:xfrm>
            <a:off x="762000" y="1613140"/>
            <a:ext cx="7200000" cy="42765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63087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title" idx="4294967295"/>
          </p:nvPr>
        </p:nvSpPr>
        <p:spPr>
          <a:xfrm>
            <a:off x="512595" y="304800"/>
            <a:ext cx="8077200" cy="1119188"/>
          </a:xfrm>
        </p:spPr>
        <p:txBody>
          <a:bodyPr>
            <a:normAutofit/>
          </a:bodyPr>
          <a:lstStyle/>
          <a:p>
            <a:r>
              <a:rPr lang="nl-BE" sz="3100" dirty="0" smtClean="0">
                <a:solidFill>
                  <a:srgbClr val="54433D"/>
                </a:solidFill>
              </a:rPr>
              <a:t>4. ADVERTENTIES </a:t>
            </a:r>
            <a:r>
              <a:rPr lang="nl-BE" sz="3100" dirty="0" smtClean="0">
                <a:solidFill>
                  <a:schemeClr val="accent6"/>
                </a:solidFill>
              </a:rPr>
              <a:t>RONDOM</a:t>
            </a:r>
            <a:r>
              <a:rPr lang="nl-BE" sz="3100" dirty="0" smtClean="0">
                <a:solidFill>
                  <a:srgbClr val="54433D"/>
                </a:solidFill>
              </a:rPr>
              <a:t> DE VIDEO</a:t>
            </a:r>
            <a:endParaRPr lang="nl-BE" sz="3100" dirty="0">
              <a:solidFill>
                <a:srgbClr val="54433D"/>
              </a:solidFill>
            </a:endParaRPr>
          </a:p>
        </p:txBody>
      </p:sp>
      <p:pic>
        <p:nvPicPr>
          <p:cNvPr id="4" name="Afbeelding 3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368" b="5788"/>
          <a:stretch/>
        </p:blipFill>
        <p:spPr bwMode="auto">
          <a:xfrm>
            <a:off x="1382331" y="1752600"/>
            <a:ext cx="7181850" cy="43226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5" name="Rechte verbindingslijn met pijl 4"/>
          <p:cNvCxnSpPr/>
          <p:nvPr/>
        </p:nvCxnSpPr>
        <p:spPr>
          <a:xfrm flipV="1">
            <a:off x="632494" y="3686657"/>
            <a:ext cx="913703" cy="1"/>
          </a:xfrm>
          <a:prstGeom prst="straightConnector1">
            <a:avLst/>
          </a:prstGeom>
          <a:ln w="76200">
            <a:solidFill>
              <a:srgbClr val="3366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kstvak 1"/>
          <p:cNvSpPr txBox="1"/>
          <p:nvPr/>
        </p:nvSpPr>
        <p:spPr>
          <a:xfrm>
            <a:off x="262108" y="2932855"/>
            <a:ext cx="1165915" cy="981075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nl-BE" sz="1600" dirty="0" err="1">
                <a:solidFill>
                  <a:srgbClr val="3366FF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Skinning</a:t>
            </a:r>
            <a:endParaRPr lang="nl-BE" sz="1600" dirty="0">
              <a:solidFill>
                <a:srgbClr val="3366FF"/>
              </a:solidFill>
              <a:effectLst/>
              <a:latin typeface="Verdan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kstvak 3"/>
          <p:cNvSpPr txBox="1"/>
          <p:nvPr/>
        </p:nvSpPr>
        <p:spPr>
          <a:xfrm>
            <a:off x="4923875" y="5272250"/>
            <a:ext cx="1198401" cy="493459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15000"/>
              </a:lnSpc>
              <a:spcAft>
                <a:spcPts val="800"/>
              </a:spcAft>
            </a:pPr>
            <a:r>
              <a:rPr lang="nl-BE" sz="1600" dirty="0">
                <a:solidFill>
                  <a:srgbClr val="3366FF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banner</a:t>
            </a:r>
          </a:p>
        </p:txBody>
      </p:sp>
      <p:cxnSp>
        <p:nvCxnSpPr>
          <p:cNvPr id="9" name="Rechte verbindingslijn met pijl 8"/>
          <p:cNvCxnSpPr/>
          <p:nvPr/>
        </p:nvCxnSpPr>
        <p:spPr>
          <a:xfrm>
            <a:off x="6096000" y="5486400"/>
            <a:ext cx="657225" cy="0"/>
          </a:xfrm>
          <a:prstGeom prst="straightConnector1">
            <a:avLst/>
          </a:prstGeom>
          <a:ln w="76200">
            <a:solidFill>
              <a:srgbClr val="3366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2096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Mediawijs">
  <a:themeElements>
    <a:clrScheme name="Mediawijs">
      <a:dk1>
        <a:sysClr val="windowText" lastClr="000000"/>
      </a:dk1>
      <a:lt1>
        <a:sysClr val="window" lastClr="FFFFFF"/>
      </a:lt1>
      <a:dk2>
        <a:srgbClr val="BB0069"/>
      </a:dk2>
      <a:lt2>
        <a:srgbClr val="EEECE1"/>
      </a:lt2>
      <a:accent1>
        <a:srgbClr val="EDBFD9"/>
      </a:accent1>
      <a:accent2>
        <a:srgbClr val="E5A1C8"/>
      </a:accent2>
      <a:accent3>
        <a:srgbClr val="DC82B5"/>
      </a:accent3>
      <a:accent4>
        <a:srgbClr val="D463A3"/>
      </a:accent4>
      <a:accent5>
        <a:srgbClr val="CC4591"/>
      </a:accent5>
      <a:accent6>
        <a:srgbClr val="BB0069"/>
      </a:accent6>
      <a:hlink>
        <a:srgbClr val="000000"/>
      </a:hlink>
      <a:folHlink>
        <a:srgbClr val="000000"/>
      </a:folHlink>
    </a:clrScheme>
    <a:fontScheme name="Mediawij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 w="9525">
          <a:solidFill>
            <a:schemeClr val="tx2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6000"/>
          </a:lnSpc>
          <a:defRPr dirty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Mediawijs.thmx</Template>
  <TotalTime>8263</TotalTime>
  <Words>148</Words>
  <Application>Microsoft Macintosh PowerPoint</Application>
  <PresentationFormat>On-screen Show (4:3)</PresentationFormat>
  <Paragraphs>42</Paragraphs>
  <Slides>7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Mediawijs</vt:lpstr>
      <vt:lpstr>PowerPoint Presentation</vt:lpstr>
      <vt:lpstr>Overzicht</vt:lpstr>
      <vt:lpstr> 1. ADVERTENTIES VOOR DE VIDEO</vt:lpstr>
      <vt:lpstr>1. ADVERTENTIES VOOR DE VIDEO</vt:lpstr>
      <vt:lpstr> 2. ADVERTENTIES TIJDENS DE VIDEO</vt:lpstr>
      <vt:lpstr>3. ADVERTENTIES NA DE VIDEO</vt:lpstr>
      <vt:lpstr>4. ADVERTENTIES RONDOM DE VIDEO</vt:lpstr>
    </vt:vector>
  </TitlesOfParts>
  <Company>Sonoma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Brett Christie</dc:creator>
  <cp:lastModifiedBy>S. Trippas</cp:lastModifiedBy>
  <cp:revision>296</cp:revision>
  <cp:lastPrinted>2013-06-04T13:28:47Z</cp:lastPrinted>
  <dcterms:created xsi:type="dcterms:W3CDTF">2009-10-07T19:02:14Z</dcterms:created>
  <dcterms:modified xsi:type="dcterms:W3CDTF">2014-09-12T08:43:51Z</dcterms:modified>
</cp:coreProperties>
</file>