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861" r:id="rId1"/>
  </p:sldMasterIdLst>
  <p:notesMasterIdLst>
    <p:notesMasterId r:id="rId11"/>
  </p:notesMasterIdLst>
  <p:handoutMasterIdLst>
    <p:handoutMasterId r:id="rId12"/>
  </p:handoutMasterIdLst>
  <p:sldIdLst>
    <p:sldId id="282" r:id="rId2"/>
    <p:sldId id="269" r:id="rId3"/>
    <p:sldId id="270" r:id="rId4"/>
    <p:sldId id="271" r:id="rId5"/>
    <p:sldId id="275" r:id="rId6"/>
    <p:sldId id="273" r:id="rId7"/>
    <p:sldId id="278" r:id="rId8"/>
    <p:sldId id="280" r:id="rId9"/>
    <p:sldId id="281" r:id="rId10"/>
  </p:sldIdLst>
  <p:sldSz cx="9144000" cy="6858000" type="screen4x3"/>
  <p:notesSz cx="6794500" cy="9931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9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CDECC"/>
    <a:srgbClr val="B86A3B"/>
    <a:srgbClr val="EB7D39"/>
    <a:srgbClr val="1B5CA1"/>
    <a:srgbClr val="1B5CA2"/>
    <a:srgbClr val="544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33" autoAdjust="0"/>
    <p:restoredTop sz="95661" autoAdjust="0"/>
  </p:normalViewPr>
  <p:slideViewPr>
    <p:cSldViewPr snapToObjects="1">
      <p:cViewPr varScale="1">
        <p:scale>
          <a:sx n="108" d="100"/>
          <a:sy n="108" d="100"/>
        </p:scale>
        <p:origin x="-84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32"/>
    </p:cViewPr>
  </p:notesTextViewPr>
  <p:sorterViewPr>
    <p:cViewPr>
      <p:scale>
        <a:sx n="134" d="100"/>
        <a:sy n="134" d="100"/>
      </p:scale>
      <p:origin x="0" y="0"/>
    </p:cViewPr>
  </p:sorterViewPr>
  <p:notesViewPr>
    <p:cSldViewPr snapToObjects="1">
      <p:cViewPr varScale="1">
        <p:scale>
          <a:sx n="65" d="100"/>
          <a:sy n="65" d="100"/>
        </p:scale>
        <p:origin x="2886" y="66"/>
      </p:cViewPr>
      <p:guideLst>
        <p:guide orient="horz" pos="3129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D20385-D7B2-4F72-BB7B-041FF931B8CB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BE"/>
        </a:p>
      </dgm:t>
    </dgm:pt>
    <dgm:pt modelId="{FCCD9077-A3E7-4615-97AC-3C1386DA2131}">
      <dgm:prSet phldrT="[Tekst]"/>
      <dgm:spPr>
        <a:ln>
          <a:solidFill>
            <a:srgbClr val="BB0069"/>
          </a:solidFill>
        </a:ln>
      </dgm:spPr>
      <dgm:t>
        <a:bodyPr/>
        <a:lstStyle/>
        <a:p>
          <a:r>
            <a:rPr lang="nl-BE" dirty="0" smtClean="0"/>
            <a:t>Reclame in digitale games</a:t>
          </a:r>
          <a:endParaRPr lang="nl-BE" dirty="0"/>
        </a:p>
      </dgm:t>
    </dgm:pt>
    <dgm:pt modelId="{83501410-8AEE-4515-B081-8C41BB9F8637}" type="parTrans" cxnId="{04B21D6A-D9E1-4410-9CFC-389775EEFCBD}">
      <dgm:prSet/>
      <dgm:spPr/>
      <dgm:t>
        <a:bodyPr/>
        <a:lstStyle/>
        <a:p>
          <a:endParaRPr lang="nl-BE"/>
        </a:p>
      </dgm:t>
    </dgm:pt>
    <dgm:pt modelId="{A37CBF39-BD10-4CE9-8092-C3D3BDDF267C}" type="sibTrans" cxnId="{04B21D6A-D9E1-4410-9CFC-389775EEFCBD}">
      <dgm:prSet/>
      <dgm:spPr/>
      <dgm:t>
        <a:bodyPr/>
        <a:lstStyle/>
        <a:p>
          <a:endParaRPr lang="nl-BE"/>
        </a:p>
      </dgm:t>
    </dgm:pt>
    <dgm:pt modelId="{588E8393-606A-458C-A0B0-1B27DD2F8C53}">
      <dgm:prSet phldrT="[Tekst]" custT="1"/>
      <dgm:spPr>
        <a:ln>
          <a:solidFill>
            <a:srgbClr val="BB0069"/>
          </a:solidFill>
        </a:ln>
      </dgm:spPr>
      <dgm:t>
        <a:bodyPr/>
        <a:lstStyle/>
        <a:p>
          <a:r>
            <a:rPr lang="nl-BE" sz="2200" dirty="0" smtClean="0"/>
            <a:t>Product placement</a:t>
          </a:r>
        </a:p>
      </dgm:t>
    </dgm:pt>
    <dgm:pt modelId="{A59BCB61-48A8-48E7-8D38-B59A7EFB23B6}" type="sibTrans" cxnId="{4D887CC4-8D17-4459-BA7E-8D2219E16CCB}">
      <dgm:prSet/>
      <dgm:spPr/>
      <dgm:t>
        <a:bodyPr/>
        <a:lstStyle/>
        <a:p>
          <a:endParaRPr lang="nl-BE"/>
        </a:p>
      </dgm:t>
    </dgm:pt>
    <dgm:pt modelId="{73225DC2-B923-40CE-B03F-09F457FF0D92}" type="parTrans" cxnId="{4D887CC4-8D17-4459-BA7E-8D2219E16CCB}">
      <dgm:prSet/>
      <dgm:spPr>
        <a:ln>
          <a:solidFill>
            <a:srgbClr val="BB0069"/>
          </a:solidFill>
        </a:ln>
      </dgm:spPr>
      <dgm:t>
        <a:bodyPr/>
        <a:lstStyle/>
        <a:p>
          <a:endParaRPr lang="nl-BE"/>
        </a:p>
      </dgm:t>
    </dgm:pt>
    <dgm:pt modelId="{A7573260-8177-47B9-BDDC-3C45A6B38DCA}">
      <dgm:prSet phldrT="[Tekst]" custT="1"/>
      <dgm:spPr>
        <a:ln>
          <a:solidFill>
            <a:srgbClr val="BB0069"/>
          </a:solidFill>
        </a:ln>
      </dgm:spPr>
      <dgm:t>
        <a:bodyPr/>
        <a:lstStyle/>
        <a:p>
          <a:r>
            <a:rPr lang="nl-BE" sz="2200" dirty="0" smtClean="0"/>
            <a:t>Advertenties in de achtergrond</a:t>
          </a:r>
        </a:p>
      </dgm:t>
    </dgm:pt>
    <dgm:pt modelId="{819CC40F-AF25-428D-B975-89ED36B0A6AF}" type="sibTrans" cxnId="{B6115A5B-C6BF-4837-9BEE-DDA9C5A7DDF1}">
      <dgm:prSet/>
      <dgm:spPr/>
      <dgm:t>
        <a:bodyPr/>
        <a:lstStyle/>
        <a:p>
          <a:endParaRPr lang="nl-BE"/>
        </a:p>
      </dgm:t>
    </dgm:pt>
    <dgm:pt modelId="{55D99275-0AA2-43B4-999A-8668F020A4EE}" type="parTrans" cxnId="{B6115A5B-C6BF-4837-9BEE-DDA9C5A7DDF1}">
      <dgm:prSet/>
      <dgm:spPr>
        <a:ln>
          <a:solidFill>
            <a:srgbClr val="BB0069"/>
          </a:solidFill>
        </a:ln>
      </dgm:spPr>
      <dgm:t>
        <a:bodyPr/>
        <a:lstStyle/>
        <a:p>
          <a:endParaRPr lang="nl-BE"/>
        </a:p>
      </dgm:t>
    </dgm:pt>
    <dgm:pt modelId="{8FE9AE88-020B-490E-876F-169BC3B8DA6A}">
      <dgm:prSet phldrT="[Tekst]" custT="1"/>
      <dgm:spPr>
        <a:ln>
          <a:solidFill>
            <a:srgbClr val="BB0069"/>
          </a:solidFill>
        </a:ln>
      </dgm:spPr>
      <dgm:t>
        <a:bodyPr/>
        <a:lstStyle/>
        <a:p>
          <a:r>
            <a:rPr lang="nl-BE" sz="2200" dirty="0" smtClean="0"/>
            <a:t>Merken als onderdeel van game</a:t>
          </a:r>
          <a:endParaRPr lang="nl-BE" sz="2200" dirty="0"/>
        </a:p>
      </dgm:t>
    </dgm:pt>
    <dgm:pt modelId="{CC2A8A11-9835-4963-8F3F-EA589213CFB6}" type="sibTrans" cxnId="{A8BC1E7B-7F9E-4963-8293-5D87CF1635B8}">
      <dgm:prSet/>
      <dgm:spPr/>
      <dgm:t>
        <a:bodyPr/>
        <a:lstStyle/>
        <a:p>
          <a:endParaRPr lang="nl-BE"/>
        </a:p>
      </dgm:t>
    </dgm:pt>
    <dgm:pt modelId="{BC17B315-83A6-46B0-A357-9482509A1B3E}" type="parTrans" cxnId="{A8BC1E7B-7F9E-4963-8293-5D87CF1635B8}">
      <dgm:prSet/>
      <dgm:spPr>
        <a:ln>
          <a:solidFill>
            <a:srgbClr val="BB0069"/>
          </a:solidFill>
        </a:ln>
      </dgm:spPr>
      <dgm:t>
        <a:bodyPr/>
        <a:lstStyle/>
        <a:p>
          <a:endParaRPr lang="nl-BE"/>
        </a:p>
      </dgm:t>
    </dgm:pt>
    <dgm:pt modelId="{2EB4B5D5-7EBB-48A5-8212-0EF5ACF140D4}">
      <dgm:prSet phldrT="[Tekst]" custT="1"/>
      <dgm:spPr>
        <a:ln>
          <a:solidFill>
            <a:srgbClr val="BB0069"/>
          </a:solidFill>
        </a:ln>
      </dgm:spPr>
      <dgm:t>
        <a:bodyPr/>
        <a:lstStyle/>
        <a:p>
          <a:r>
            <a:rPr lang="nl-BE" sz="2200" dirty="0" smtClean="0"/>
            <a:t>Sponsoring</a:t>
          </a:r>
          <a:endParaRPr lang="nl-BE" sz="2200" dirty="0"/>
        </a:p>
      </dgm:t>
    </dgm:pt>
    <dgm:pt modelId="{05310F8B-8ADC-4223-B899-35866223C8FE}" type="sibTrans" cxnId="{66E9DB8F-7930-4CC6-B2E2-4809950CAE8E}">
      <dgm:prSet/>
      <dgm:spPr/>
      <dgm:t>
        <a:bodyPr/>
        <a:lstStyle/>
        <a:p>
          <a:endParaRPr lang="nl-BE"/>
        </a:p>
      </dgm:t>
    </dgm:pt>
    <dgm:pt modelId="{F1ACB8E4-ED13-4F26-915F-9D4278ABF53D}" type="parTrans" cxnId="{66E9DB8F-7930-4CC6-B2E2-4809950CAE8E}">
      <dgm:prSet/>
      <dgm:spPr>
        <a:ln>
          <a:solidFill>
            <a:srgbClr val="BB0069"/>
          </a:solidFill>
        </a:ln>
      </dgm:spPr>
      <dgm:t>
        <a:bodyPr/>
        <a:lstStyle/>
        <a:p>
          <a:endParaRPr lang="nl-BE"/>
        </a:p>
      </dgm:t>
    </dgm:pt>
    <dgm:pt modelId="{5C0D2003-A841-4B3B-971A-94F9471D9BEC}">
      <dgm:prSet phldrT="[Tekst]" custT="1"/>
      <dgm:spPr>
        <a:ln>
          <a:solidFill>
            <a:srgbClr val="BB0069"/>
          </a:solidFill>
        </a:ln>
      </dgm:spPr>
      <dgm:t>
        <a:bodyPr/>
        <a:lstStyle/>
        <a:p>
          <a:r>
            <a:rPr lang="nl-BE" sz="2200" dirty="0" smtClean="0"/>
            <a:t>Overgangsadvertenties</a:t>
          </a:r>
        </a:p>
      </dgm:t>
    </dgm:pt>
    <dgm:pt modelId="{5F526FFF-B787-470F-8D4D-87732F247499}" type="parTrans" cxnId="{D5AFDFEA-2A74-4532-805D-0970E18AA239}">
      <dgm:prSet/>
      <dgm:spPr>
        <a:ln>
          <a:solidFill>
            <a:srgbClr val="BB0069"/>
          </a:solidFill>
        </a:ln>
      </dgm:spPr>
      <dgm:t>
        <a:bodyPr/>
        <a:lstStyle/>
        <a:p>
          <a:endParaRPr lang="nl-BE"/>
        </a:p>
      </dgm:t>
    </dgm:pt>
    <dgm:pt modelId="{5B9587AF-0150-451F-8FF2-45B2684FE08C}" type="sibTrans" cxnId="{D5AFDFEA-2A74-4532-805D-0970E18AA239}">
      <dgm:prSet/>
      <dgm:spPr/>
      <dgm:t>
        <a:bodyPr/>
        <a:lstStyle/>
        <a:p>
          <a:endParaRPr lang="nl-BE"/>
        </a:p>
      </dgm:t>
    </dgm:pt>
    <dgm:pt modelId="{DA9A2767-E6E0-4721-90C1-399B2737FA0C}">
      <dgm:prSet phldrT="[Tekst]" custT="1"/>
      <dgm:spPr>
        <a:ln>
          <a:solidFill>
            <a:srgbClr val="BB0069"/>
          </a:solidFill>
        </a:ln>
      </dgm:spPr>
      <dgm:t>
        <a:bodyPr/>
        <a:lstStyle/>
        <a:p>
          <a:r>
            <a:rPr lang="nl-BE" sz="2200" dirty="0" smtClean="0"/>
            <a:t>…</a:t>
          </a:r>
        </a:p>
      </dgm:t>
    </dgm:pt>
    <dgm:pt modelId="{AB5431C6-BE30-4CD4-8972-0412F324FE08}" type="sibTrans" cxnId="{21C0CCF8-A92B-43D4-BC3C-A38D95B1E1A7}">
      <dgm:prSet/>
      <dgm:spPr/>
      <dgm:t>
        <a:bodyPr/>
        <a:lstStyle/>
        <a:p>
          <a:endParaRPr lang="nl-BE"/>
        </a:p>
      </dgm:t>
    </dgm:pt>
    <dgm:pt modelId="{BC9864CA-F6E1-416C-9BFE-4557C8C239DD}" type="parTrans" cxnId="{21C0CCF8-A92B-43D4-BC3C-A38D95B1E1A7}">
      <dgm:prSet/>
      <dgm:spPr>
        <a:ln>
          <a:solidFill>
            <a:srgbClr val="BB0069"/>
          </a:solidFill>
        </a:ln>
      </dgm:spPr>
      <dgm:t>
        <a:bodyPr/>
        <a:lstStyle/>
        <a:p>
          <a:endParaRPr lang="nl-BE"/>
        </a:p>
      </dgm:t>
    </dgm:pt>
    <dgm:pt modelId="{4BC5EF71-2C76-4243-9C8C-24F64D05F13C}" type="pres">
      <dgm:prSet presAssocID="{48D20385-D7B2-4F72-BB7B-041FF931B8C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0791BDD6-D372-444B-8A5F-8D1EAD8DA5CA}" type="pres">
      <dgm:prSet presAssocID="{FCCD9077-A3E7-4615-97AC-3C1386DA2131}" presName="root1" presStyleCnt="0"/>
      <dgm:spPr/>
    </dgm:pt>
    <dgm:pt modelId="{FEFBF502-262F-4837-A768-31E95E092BFE}" type="pres">
      <dgm:prSet presAssocID="{FCCD9077-A3E7-4615-97AC-3C1386DA2131}" presName="LevelOneTextNode" presStyleLbl="node0" presStyleIdx="0" presStyleCnt="1" custScaleX="143916" custScaleY="299509" custLinFactNeighborX="-24246" custLinFactNeighborY="-5759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005A286F-D07C-4983-9862-180BBD50C00D}" type="pres">
      <dgm:prSet presAssocID="{FCCD9077-A3E7-4615-97AC-3C1386DA2131}" presName="level2hierChild" presStyleCnt="0"/>
      <dgm:spPr/>
    </dgm:pt>
    <dgm:pt modelId="{50FC0A2E-0DAB-4B2E-AC44-3B62BF50FFB0}" type="pres">
      <dgm:prSet presAssocID="{F1ACB8E4-ED13-4F26-915F-9D4278ABF53D}" presName="conn2-1" presStyleLbl="parChTrans1D2" presStyleIdx="0" presStyleCnt="6"/>
      <dgm:spPr/>
      <dgm:t>
        <a:bodyPr/>
        <a:lstStyle/>
        <a:p>
          <a:endParaRPr lang="nl-BE"/>
        </a:p>
      </dgm:t>
    </dgm:pt>
    <dgm:pt modelId="{D38DDDE7-43F9-4152-B9BA-5C896279AA39}" type="pres">
      <dgm:prSet presAssocID="{F1ACB8E4-ED13-4F26-915F-9D4278ABF53D}" presName="connTx" presStyleLbl="parChTrans1D2" presStyleIdx="0" presStyleCnt="6"/>
      <dgm:spPr/>
      <dgm:t>
        <a:bodyPr/>
        <a:lstStyle/>
        <a:p>
          <a:endParaRPr lang="nl-BE"/>
        </a:p>
      </dgm:t>
    </dgm:pt>
    <dgm:pt modelId="{FD9D1E4E-6DEB-48EA-9552-47966E0315E9}" type="pres">
      <dgm:prSet presAssocID="{2EB4B5D5-7EBB-48A5-8212-0EF5ACF140D4}" presName="root2" presStyleCnt="0"/>
      <dgm:spPr/>
    </dgm:pt>
    <dgm:pt modelId="{2C7447A7-D5BD-48BE-A9F8-072E256EE148}" type="pres">
      <dgm:prSet presAssocID="{2EB4B5D5-7EBB-48A5-8212-0EF5ACF140D4}" presName="LevelTwoTextNode" presStyleLbl="node2" presStyleIdx="0" presStyleCnt="6" custScaleX="44329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A75EC2C4-7498-48AB-8142-B5AA6D0F22F9}" type="pres">
      <dgm:prSet presAssocID="{2EB4B5D5-7EBB-48A5-8212-0EF5ACF140D4}" presName="level3hierChild" presStyleCnt="0"/>
      <dgm:spPr/>
    </dgm:pt>
    <dgm:pt modelId="{3D2A2904-60F8-4A31-A640-8EB3333F1E48}" type="pres">
      <dgm:prSet presAssocID="{BC17B315-83A6-46B0-A357-9482509A1B3E}" presName="conn2-1" presStyleLbl="parChTrans1D2" presStyleIdx="1" presStyleCnt="6"/>
      <dgm:spPr/>
      <dgm:t>
        <a:bodyPr/>
        <a:lstStyle/>
        <a:p>
          <a:endParaRPr lang="nl-BE"/>
        </a:p>
      </dgm:t>
    </dgm:pt>
    <dgm:pt modelId="{2E4472C6-7B4A-4468-9ECD-B1836E65721A}" type="pres">
      <dgm:prSet presAssocID="{BC17B315-83A6-46B0-A357-9482509A1B3E}" presName="connTx" presStyleLbl="parChTrans1D2" presStyleIdx="1" presStyleCnt="6"/>
      <dgm:spPr/>
      <dgm:t>
        <a:bodyPr/>
        <a:lstStyle/>
        <a:p>
          <a:endParaRPr lang="nl-BE"/>
        </a:p>
      </dgm:t>
    </dgm:pt>
    <dgm:pt modelId="{F60ACD9D-F349-4F9C-AC65-3B96D97044D4}" type="pres">
      <dgm:prSet presAssocID="{8FE9AE88-020B-490E-876F-169BC3B8DA6A}" presName="root2" presStyleCnt="0"/>
      <dgm:spPr/>
    </dgm:pt>
    <dgm:pt modelId="{FE36E6CA-E551-4E6D-8FD7-96FBEB4A06E4}" type="pres">
      <dgm:prSet presAssocID="{8FE9AE88-020B-490E-876F-169BC3B8DA6A}" presName="LevelTwoTextNode" presStyleLbl="node2" presStyleIdx="1" presStyleCnt="6" custScaleX="44329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E8132CA2-8080-4D93-A6D1-D18341DC927A}" type="pres">
      <dgm:prSet presAssocID="{8FE9AE88-020B-490E-876F-169BC3B8DA6A}" presName="level3hierChild" presStyleCnt="0"/>
      <dgm:spPr/>
    </dgm:pt>
    <dgm:pt modelId="{45038474-6510-4C15-A30E-53740B999989}" type="pres">
      <dgm:prSet presAssocID="{55D99275-0AA2-43B4-999A-8668F020A4EE}" presName="conn2-1" presStyleLbl="parChTrans1D2" presStyleIdx="2" presStyleCnt="6"/>
      <dgm:spPr/>
      <dgm:t>
        <a:bodyPr/>
        <a:lstStyle/>
        <a:p>
          <a:endParaRPr lang="nl-BE"/>
        </a:p>
      </dgm:t>
    </dgm:pt>
    <dgm:pt modelId="{C8739E40-0336-426F-8744-66DCC52C5138}" type="pres">
      <dgm:prSet presAssocID="{55D99275-0AA2-43B4-999A-8668F020A4EE}" presName="connTx" presStyleLbl="parChTrans1D2" presStyleIdx="2" presStyleCnt="6"/>
      <dgm:spPr/>
      <dgm:t>
        <a:bodyPr/>
        <a:lstStyle/>
        <a:p>
          <a:endParaRPr lang="nl-BE"/>
        </a:p>
      </dgm:t>
    </dgm:pt>
    <dgm:pt modelId="{85640531-BBEB-4D24-A960-B6C5EFE4952F}" type="pres">
      <dgm:prSet presAssocID="{A7573260-8177-47B9-BDDC-3C45A6B38DCA}" presName="root2" presStyleCnt="0"/>
      <dgm:spPr/>
    </dgm:pt>
    <dgm:pt modelId="{4B54CFAD-21AC-466F-B3CD-A8D99E84E88B}" type="pres">
      <dgm:prSet presAssocID="{A7573260-8177-47B9-BDDC-3C45A6B38DCA}" presName="LevelTwoTextNode" presStyleLbl="node2" presStyleIdx="2" presStyleCnt="6" custScaleX="44329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F5503FEB-CBE6-476D-B09C-3ECC5A4BAAD2}" type="pres">
      <dgm:prSet presAssocID="{A7573260-8177-47B9-BDDC-3C45A6B38DCA}" presName="level3hierChild" presStyleCnt="0"/>
      <dgm:spPr/>
    </dgm:pt>
    <dgm:pt modelId="{C363090D-5DB0-41D2-A289-1718A1AD411D}" type="pres">
      <dgm:prSet presAssocID="{73225DC2-B923-40CE-B03F-09F457FF0D92}" presName="conn2-1" presStyleLbl="parChTrans1D2" presStyleIdx="3" presStyleCnt="6"/>
      <dgm:spPr/>
      <dgm:t>
        <a:bodyPr/>
        <a:lstStyle/>
        <a:p>
          <a:endParaRPr lang="nl-BE"/>
        </a:p>
      </dgm:t>
    </dgm:pt>
    <dgm:pt modelId="{9514F40B-DB91-4BE1-8A40-7B8859AF070B}" type="pres">
      <dgm:prSet presAssocID="{73225DC2-B923-40CE-B03F-09F457FF0D92}" presName="connTx" presStyleLbl="parChTrans1D2" presStyleIdx="3" presStyleCnt="6"/>
      <dgm:spPr/>
      <dgm:t>
        <a:bodyPr/>
        <a:lstStyle/>
        <a:p>
          <a:endParaRPr lang="nl-BE"/>
        </a:p>
      </dgm:t>
    </dgm:pt>
    <dgm:pt modelId="{D1780602-A921-4C67-9727-DCC9317E7EB7}" type="pres">
      <dgm:prSet presAssocID="{588E8393-606A-458C-A0B0-1B27DD2F8C53}" presName="root2" presStyleCnt="0"/>
      <dgm:spPr/>
    </dgm:pt>
    <dgm:pt modelId="{493CD7B5-6FDA-4793-B2E6-BDAF41DB4A40}" type="pres">
      <dgm:prSet presAssocID="{588E8393-606A-458C-A0B0-1B27DD2F8C53}" presName="LevelTwoTextNode" presStyleLbl="node2" presStyleIdx="3" presStyleCnt="6" custScaleX="44329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0546F9D0-5BDE-41BB-9392-F7B86988BCCB}" type="pres">
      <dgm:prSet presAssocID="{588E8393-606A-458C-A0B0-1B27DD2F8C53}" presName="level3hierChild" presStyleCnt="0"/>
      <dgm:spPr/>
    </dgm:pt>
    <dgm:pt modelId="{9AC4A5F3-40C5-4372-AB54-16A6ECB53451}" type="pres">
      <dgm:prSet presAssocID="{5F526FFF-B787-470F-8D4D-87732F247499}" presName="conn2-1" presStyleLbl="parChTrans1D2" presStyleIdx="4" presStyleCnt="6"/>
      <dgm:spPr/>
      <dgm:t>
        <a:bodyPr/>
        <a:lstStyle/>
        <a:p>
          <a:endParaRPr lang="nl-BE"/>
        </a:p>
      </dgm:t>
    </dgm:pt>
    <dgm:pt modelId="{21E54F52-68C6-498D-953C-7FD9EEEC95AB}" type="pres">
      <dgm:prSet presAssocID="{5F526FFF-B787-470F-8D4D-87732F247499}" presName="connTx" presStyleLbl="parChTrans1D2" presStyleIdx="4" presStyleCnt="6"/>
      <dgm:spPr/>
      <dgm:t>
        <a:bodyPr/>
        <a:lstStyle/>
        <a:p>
          <a:endParaRPr lang="nl-BE"/>
        </a:p>
      </dgm:t>
    </dgm:pt>
    <dgm:pt modelId="{B18FAF24-E3FC-4982-A54B-296465496ED5}" type="pres">
      <dgm:prSet presAssocID="{5C0D2003-A841-4B3B-971A-94F9471D9BEC}" presName="root2" presStyleCnt="0"/>
      <dgm:spPr/>
    </dgm:pt>
    <dgm:pt modelId="{39571559-525E-404D-B2B7-8C8D964EA54F}" type="pres">
      <dgm:prSet presAssocID="{5C0D2003-A841-4B3B-971A-94F9471D9BEC}" presName="LevelTwoTextNode" presStyleLbl="node2" presStyleIdx="4" presStyleCnt="6" custScaleX="438397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B040F573-AC42-4C66-85FA-58D8FB4B809E}" type="pres">
      <dgm:prSet presAssocID="{5C0D2003-A841-4B3B-971A-94F9471D9BEC}" presName="level3hierChild" presStyleCnt="0"/>
      <dgm:spPr/>
    </dgm:pt>
    <dgm:pt modelId="{B3C61377-42C8-4430-803E-22C73F8A4FF4}" type="pres">
      <dgm:prSet presAssocID="{BC9864CA-F6E1-416C-9BFE-4557C8C239DD}" presName="conn2-1" presStyleLbl="parChTrans1D2" presStyleIdx="5" presStyleCnt="6"/>
      <dgm:spPr/>
      <dgm:t>
        <a:bodyPr/>
        <a:lstStyle/>
        <a:p>
          <a:endParaRPr lang="nl-BE"/>
        </a:p>
      </dgm:t>
    </dgm:pt>
    <dgm:pt modelId="{634883CF-C9BC-406F-B0C0-9CF9A2BA7921}" type="pres">
      <dgm:prSet presAssocID="{BC9864CA-F6E1-416C-9BFE-4557C8C239DD}" presName="connTx" presStyleLbl="parChTrans1D2" presStyleIdx="5" presStyleCnt="6"/>
      <dgm:spPr/>
      <dgm:t>
        <a:bodyPr/>
        <a:lstStyle/>
        <a:p>
          <a:endParaRPr lang="nl-BE"/>
        </a:p>
      </dgm:t>
    </dgm:pt>
    <dgm:pt modelId="{56CB4B98-A47D-4CA8-B188-5A3507451048}" type="pres">
      <dgm:prSet presAssocID="{DA9A2767-E6E0-4721-90C1-399B2737FA0C}" presName="root2" presStyleCnt="0"/>
      <dgm:spPr/>
    </dgm:pt>
    <dgm:pt modelId="{D663258F-0B3A-4EE3-8EBC-07950E80811B}" type="pres">
      <dgm:prSet presAssocID="{DA9A2767-E6E0-4721-90C1-399B2737FA0C}" presName="LevelTwoTextNode" presStyleLbl="node2" presStyleIdx="5" presStyleCnt="6" custScaleX="438397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5349A97D-2F9D-47CB-B70A-9A1301C17904}" type="pres">
      <dgm:prSet presAssocID="{DA9A2767-E6E0-4721-90C1-399B2737FA0C}" presName="level3hierChild" presStyleCnt="0"/>
      <dgm:spPr/>
    </dgm:pt>
  </dgm:ptLst>
  <dgm:cxnLst>
    <dgm:cxn modelId="{316683A8-561D-4A3E-8008-CFC180DCEFE0}" type="presOf" srcId="{2EB4B5D5-7EBB-48A5-8212-0EF5ACF140D4}" destId="{2C7447A7-D5BD-48BE-A9F8-072E256EE148}" srcOrd="0" destOrd="0" presId="urn:microsoft.com/office/officeart/2005/8/layout/hierarchy2"/>
    <dgm:cxn modelId="{045B4628-F22F-48CF-BD78-480E3F86B5AB}" type="presOf" srcId="{5F526FFF-B787-470F-8D4D-87732F247499}" destId="{9AC4A5F3-40C5-4372-AB54-16A6ECB53451}" srcOrd="0" destOrd="0" presId="urn:microsoft.com/office/officeart/2005/8/layout/hierarchy2"/>
    <dgm:cxn modelId="{A8BC1E7B-7F9E-4963-8293-5D87CF1635B8}" srcId="{FCCD9077-A3E7-4615-97AC-3C1386DA2131}" destId="{8FE9AE88-020B-490E-876F-169BC3B8DA6A}" srcOrd="1" destOrd="0" parTransId="{BC17B315-83A6-46B0-A357-9482509A1B3E}" sibTransId="{CC2A8A11-9835-4963-8F3F-EA589213CFB6}"/>
    <dgm:cxn modelId="{93858F37-CFB8-4CB7-8ECD-FC7A6F642832}" type="presOf" srcId="{73225DC2-B923-40CE-B03F-09F457FF0D92}" destId="{C363090D-5DB0-41D2-A289-1718A1AD411D}" srcOrd="0" destOrd="0" presId="urn:microsoft.com/office/officeart/2005/8/layout/hierarchy2"/>
    <dgm:cxn modelId="{21C0CCF8-A92B-43D4-BC3C-A38D95B1E1A7}" srcId="{FCCD9077-A3E7-4615-97AC-3C1386DA2131}" destId="{DA9A2767-E6E0-4721-90C1-399B2737FA0C}" srcOrd="5" destOrd="0" parTransId="{BC9864CA-F6E1-416C-9BFE-4557C8C239DD}" sibTransId="{AB5431C6-BE30-4CD4-8972-0412F324FE08}"/>
    <dgm:cxn modelId="{80806C34-5580-4280-A289-500C88BE2CAE}" type="presOf" srcId="{48D20385-D7B2-4F72-BB7B-041FF931B8CB}" destId="{4BC5EF71-2C76-4243-9C8C-24F64D05F13C}" srcOrd="0" destOrd="0" presId="urn:microsoft.com/office/officeart/2005/8/layout/hierarchy2"/>
    <dgm:cxn modelId="{B349536F-1F21-4D5B-8599-7F2C16D7BB78}" type="presOf" srcId="{BC9864CA-F6E1-416C-9BFE-4557C8C239DD}" destId="{B3C61377-42C8-4430-803E-22C73F8A4FF4}" srcOrd="0" destOrd="0" presId="urn:microsoft.com/office/officeart/2005/8/layout/hierarchy2"/>
    <dgm:cxn modelId="{F5C38980-E0E0-4792-8A4E-981600B29B4C}" type="presOf" srcId="{BC9864CA-F6E1-416C-9BFE-4557C8C239DD}" destId="{634883CF-C9BC-406F-B0C0-9CF9A2BA7921}" srcOrd="1" destOrd="0" presId="urn:microsoft.com/office/officeart/2005/8/layout/hierarchy2"/>
    <dgm:cxn modelId="{7D663A74-09F9-48D8-85FA-9DC312F8753D}" type="presOf" srcId="{F1ACB8E4-ED13-4F26-915F-9D4278ABF53D}" destId="{50FC0A2E-0DAB-4B2E-AC44-3B62BF50FFB0}" srcOrd="0" destOrd="0" presId="urn:microsoft.com/office/officeart/2005/8/layout/hierarchy2"/>
    <dgm:cxn modelId="{B6115A5B-C6BF-4837-9BEE-DDA9C5A7DDF1}" srcId="{FCCD9077-A3E7-4615-97AC-3C1386DA2131}" destId="{A7573260-8177-47B9-BDDC-3C45A6B38DCA}" srcOrd="2" destOrd="0" parTransId="{55D99275-0AA2-43B4-999A-8668F020A4EE}" sibTransId="{819CC40F-AF25-428D-B975-89ED36B0A6AF}"/>
    <dgm:cxn modelId="{FA9E63EF-D4B8-4C13-8E78-AFC820185AE3}" type="presOf" srcId="{73225DC2-B923-40CE-B03F-09F457FF0D92}" destId="{9514F40B-DB91-4BE1-8A40-7B8859AF070B}" srcOrd="1" destOrd="0" presId="urn:microsoft.com/office/officeart/2005/8/layout/hierarchy2"/>
    <dgm:cxn modelId="{1B65D23F-D8E0-46E0-8DF7-5BF32CF7F6E8}" type="presOf" srcId="{55D99275-0AA2-43B4-999A-8668F020A4EE}" destId="{45038474-6510-4C15-A30E-53740B999989}" srcOrd="0" destOrd="0" presId="urn:microsoft.com/office/officeart/2005/8/layout/hierarchy2"/>
    <dgm:cxn modelId="{5BC6FF18-E442-40A9-BB04-F306283BA9E2}" type="presOf" srcId="{FCCD9077-A3E7-4615-97AC-3C1386DA2131}" destId="{FEFBF502-262F-4837-A768-31E95E092BFE}" srcOrd="0" destOrd="0" presId="urn:microsoft.com/office/officeart/2005/8/layout/hierarchy2"/>
    <dgm:cxn modelId="{4D887CC4-8D17-4459-BA7E-8D2219E16CCB}" srcId="{FCCD9077-A3E7-4615-97AC-3C1386DA2131}" destId="{588E8393-606A-458C-A0B0-1B27DD2F8C53}" srcOrd="3" destOrd="0" parTransId="{73225DC2-B923-40CE-B03F-09F457FF0D92}" sibTransId="{A59BCB61-48A8-48E7-8D38-B59A7EFB23B6}"/>
    <dgm:cxn modelId="{07DCF171-43A9-4125-B3A6-B734A46B41F4}" type="presOf" srcId="{BC17B315-83A6-46B0-A357-9482509A1B3E}" destId="{3D2A2904-60F8-4A31-A640-8EB3333F1E48}" srcOrd="0" destOrd="0" presId="urn:microsoft.com/office/officeart/2005/8/layout/hierarchy2"/>
    <dgm:cxn modelId="{ACF5A7BD-6841-41B3-8E40-518AAEE3956A}" type="presOf" srcId="{8FE9AE88-020B-490E-876F-169BC3B8DA6A}" destId="{FE36E6CA-E551-4E6D-8FD7-96FBEB4A06E4}" srcOrd="0" destOrd="0" presId="urn:microsoft.com/office/officeart/2005/8/layout/hierarchy2"/>
    <dgm:cxn modelId="{C5CDD54F-45E1-44CA-92D4-30AE28F682AD}" type="presOf" srcId="{55D99275-0AA2-43B4-999A-8668F020A4EE}" destId="{C8739E40-0336-426F-8744-66DCC52C5138}" srcOrd="1" destOrd="0" presId="urn:microsoft.com/office/officeart/2005/8/layout/hierarchy2"/>
    <dgm:cxn modelId="{86EBD8B4-37C4-4501-AA42-5ADEBDCB530F}" type="presOf" srcId="{F1ACB8E4-ED13-4F26-915F-9D4278ABF53D}" destId="{D38DDDE7-43F9-4152-B9BA-5C896279AA39}" srcOrd="1" destOrd="0" presId="urn:microsoft.com/office/officeart/2005/8/layout/hierarchy2"/>
    <dgm:cxn modelId="{6716083B-669A-4EB1-B65C-5705D4EBF3A0}" type="presOf" srcId="{DA9A2767-E6E0-4721-90C1-399B2737FA0C}" destId="{D663258F-0B3A-4EE3-8EBC-07950E80811B}" srcOrd="0" destOrd="0" presId="urn:microsoft.com/office/officeart/2005/8/layout/hierarchy2"/>
    <dgm:cxn modelId="{D5AFDFEA-2A74-4532-805D-0970E18AA239}" srcId="{FCCD9077-A3E7-4615-97AC-3C1386DA2131}" destId="{5C0D2003-A841-4B3B-971A-94F9471D9BEC}" srcOrd="4" destOrd="0" parTransId="{5F526FFF-B787-470F-8D4D-87732F247499}" sibTransId="{5B9587AF-0150-451F-8FF2-45B2684FE08C}"/>
    <dgm:cxn modelId="{51AB3705-34EF-40BA-9F0D-8F65A074CA2E}" type="presOf" srcId="{5F526FFF-B787-470F-8D4D-87732F247499}" destId="{21E54F52-68C6-498D-953C-7FD9EEEC95AB}" srcOrd="1" destOrd="0" presId="urn:microsoft.com/office/officeart/2005/8/layout/hierarchy2"/>
    <dgm:cxn modelId="{66E9DB8F-7930-4CC6-B2E2-4809950CAE8E}" srcId="{FCCD9077-A3E7-4615-97AC-3C1386DA2131}" destId="{2EB4B5D5-7EBB-48A5-8212-0EF5ACF140D4}" srcOrd="0" destOrd="0" parTransId="{F1ACB8E4-ED13-4F26-915F-9D4278ABF53D}" sibTransId="{05310F8B-8ADC-4223-B899-35866223C8FE}"/>
    <dgm:cxn modelId="{29DE4D5F-3521-4365-AAED-927940071102}" type="presOf" srcId="{5C0D2003-A841-4B3B-971A-94F9471D9BEC}" destId="{39571559-525E-404D-B2B7-8C8D964EA54F}" srcOrd="0" destOrd="0" presId="urn:microsoft.com/office/officeart/2005/8/layout/hierarchy2"/>
    <dgm:cxn modelId="{04B21D6A-D9E1-4410-9CFC-389775EEFCBD}" srcId="{48D20385-D7B2-4F72-BB7B-041FF931B8CB}" destId="{FCCD9077-A3E7-4615-97AC-3C1386DA2131}" srcOrd="0" destOrd="0" parTransId="{83501410-8AEE-4515-B081-8C41BB9F8637}" sibTransId="{A37CBF39-BD10-4CE9-8092-C3D3BDDF267C}"/>
    <dgm:cxn modelId="{A2B6817B-0D30-408A-8060-0F2D8E5DDF06}" type="presOf" srcId="{A7573260-8177-47B9-BDDC-3C45A6B38DCA}" destId="{4B54CFAD-21AC-466F-B3CD-A8D99E84E88B}" srcOrd="0" destOrd="0" presId="urn:microsoft.com/office/officeart/2005/8/layout/hierarchy2"/>
    <dgm:cxn modelId="{BFBB428E-72F4-49E8-8CA1-F05401B84B3D}" type="presOf" srcId="{588E8393-606A-458C-A0B0-1B27DD2F8C53}" destId="{493CD7B5-6FDA-4793-B2E6-BDAF41DB4A40}" srcOrd="0" destOrd="0" presId="urn:microsoft.com/office/officeart/2005/8/layout/hierarchy2"/>
    <dgm:cxn modelId="{4D8FD738-E182-434D-A058-07938B72B7E6}" type="presOf" srcId="{BC17B315-83A6-46B0-A357-9482509A1B3E}" destId="{2E4472C6-7B4A-4468-9ECD-B1836E65721A}" srcOrd="1" destOrd="0" presId="urn:microsoft.com/office/officeart/2005/8/layout/hierarchy2"/>
    <dgm:cxn modelId="{0B1DE617-7E6F-4CA4-904E-127C43DCD29B}" type="presParOf" srcId="{4BC5EF71-2C76-4243-9C8C-24F64D05F13C}" destId="{0791BDD6-D372-444B-8A5F-8D1EAD8DA5CA}" srcOrd="0" destOrd="0" presId="urn:microsoft.com/office/officeart/2005/8/layout/hierarchy2"/>
    <dgm:cxn modelId="{0B05E6A5-AD6E-4859-8F25-3FA3CE96F742}" type="presParOf" srcId="{0791BDD6-D372-444B-8A5F-8D1EAD8DA5CA}" destId="{FEFBF502-262F-4837-A768-31E95E092BFE}" srcOrd="0" destOrd="0" presId="urn:microsoft.com/office/officeart/2005/8/layout/hierarchy2"/>
    <dgm:cxn modelId="{01819CA6-B26F-4D79-87AE-2B00F0CF8AC5}" type="presParOf" srcId="{0791BDD6-D372-444B-8A5F-8D1EAD8DA5CA}" destId="{005A286F-D07C-4983-9862-180BBD50C00D}" srcOrd="1" destOrd="0" presId="urn:microsoft.com/office/officeart/2005/8/layout/hierarchy2"/>
    <dgm:cxn modelId="{BF5BD73C-4B2E-45C6-AF42-9C6A1360C1BF}" type="presParOf" srcId="{005A286F-D07C-4983-9862-180BBD50C00D}" destId="{50FC0A2E-0DAB-4B2E-AC44-3B62BF50FFB0}" srcOrd="0" destOrd="0" presId="urn:microsoft.com/office/officeart/2005/8/layout/hierarchy2"/>
    <dgm:cxn modelId="{DB110460-CF84-4F7C-B0FA-A4FAE8A0BF96}" type="presParOf" srcId="{50FC0A2E-0DAB-4B2E-AC44-3B62BF50FFB0}" destId="{D38DDDE7-43F9-4152-B9BA-5C896279AA39}" srcOrd="0" destOrd="0" presId="urn:microsoft.com/office/officeart/2005/8/layout/hierarchy2"/>
    <dgm:cxn modelId="{5703F6E0-96E6-4953-B1B0-5EF19AF3613E}" type="presParOf" srcId="{005A286F-D07C-4983-9862-180BBD50C00D}" destId="{FD9D1E4E-6DEB-48EA-9552-47966E0315E9}" srcOrd="1" destOrd="0" presId="urn:microsoft.com/office/officeart/2005/8/layout/hierarchy2"/>
    <dgm:cxn modelId="{EEFD2016-FB09-4BF2-8F0D-94766AEE7D4A}" type="presParOf" srcId="{FD9D1E4E-6DEB-48EA-9552-47966E0315E9}" destId="{2C7447A7-D5BD-48BE-A9F8-072E256EE148}" srcOrd="0" destOrd="0" presId="urn:microsoft.com/office/officeart/2005/8/layout/hierarchy2"/>
    <dgm:cxn modelId="{5ECFF142-DE58-4D77-AAE5-98D350BA5ED6}" type="presParOf" srcId="{FD9D1E4E-6DEB-48EA-9552-47966E0315E9}" destId="{A75EC2C4-7498-48AB-8142-B5AA6D0F22F9}" srcOrd="1" destOrd="0" presId="urn:microsoft.com/office/officeart/2005/8/layout/hierarchy2"/>
    <dgm:cxn modelId="{1EF38761-9DC8-4291-BE6A-3FCE10D75997}" type="presParOf" srcId="{005A286F-D07C-4983-9862-180BBD50C00D}" destId="{3D2A2904-60F8-4A31-A640-8EB3333F1E48}" srcOrd="2" destOrd="0" presId="urn:microsoft.com/office/officeart/2005/8/layout/hierarchy2"/>
    <dgm:cxn modelId="{4507B48E-5CC0-4A92-A415-A2FD931BC880}" type="presParOf" srcId="{3D2A2904-60F8-4A31-A640-8EB3333F1E48}" destId="{2E4472C6-7B4A-4468-9ECD-B1836E65721A}" srcOrd="0" destOrd="0" presId="urn:microsoft.com/office/officeart/2005/8/layout/hierarchy2"/>
    <dgm:cxn modelId="{B6349876-711D-4939-A07F-F2D7B166F47E}" type="presParOf" srcId="{005A286F-D07C-4983-9862-180BBD50C00D}" destId="{F60ACD9D-F349-4F9C-AC65-3B96D97044D4}" srcOrd="3" destOrd="0" presId="urn:microsoft.com/office/officeart/2005/8/layout/hierarchy2"/>
    <dgm:cxn modelId="{C97E473C-6C76-4ABE-95E0-80BD08E863BA}" type="presParOf" srcId="{F60ACD9D-F349-4F9C-AC65-3B96D97044D4}" destId="{FE36E6CA-E551-4E6D-8FD7-96FBEB4A06E4}" srcOrd="0" destOrd="0" presId="urn:microsoft.com/office/officeart/2005/8/layout/hierarchy2"/>
    <dgm:cxn modelId="{7F28DE1C-511A-42F5-BAF1-BBA20E05D20E}" type="presParOf" srcId="{F60ACD9D-F349-4F9C-AC65-3B96D97044D4}" destId="{E8132CA2-8080-4D93-A6D1-D18341DC927A}" srcOrd="1" destOrd="0" presId="urn:microsoft.com/office/officeart/2005/8/layout/hierarchy2"/>
    <dgm:cxn modelId="{A3C286AC-FD8F-48A3-90B2-D614668E4293}" type="presParOf" srcId="{005A286F-D07C-4983-9862-180BBD50C00D}" destId="{45038474-6510-4C15-A30E-53740B999989}" srcOrd="4" destOrd="0" presId="urn:microsoft.com/office/officeart/2005/8/layout/hierarchy2"/>
    <dgm:cxn modelId="{D8B6CDA2-2220-437B-9595-F6CADA057423}" type="presParOf" srcId="{45038474-6510-4C15-A30E-53740B999989}" destId="{C8739E40-0336-426F-8744-66DCC52C5138}" srcOrd="0" destOrd="0" presId="urn:microsoft.com/office/officeart/2005/8/layout/hierarchy2"/>
    <dgm:cxn modelId="{866E431B-324D-4C0C-A9A9-5214F34378C7}" type="presParOf" srcId="{005A286F-D07C-4983-9862-180BBD50C00D}" destId="{85640531-BBEB-4D24-A960-B6C5EFE4952F}" srcOrd="5" destOrd="0" presId="urn:microsoft.com/office/officeart/2005/8/layout/hierarchy2"/>
    <dgm:cxn modelId="{42AB2881-1655-45B1-8907-D820D60FDF96}" type="presParOf" srcId="{85640531-BBEB-4D24-A960-B6C5EFE4952F}" destId="{4B54CFAD-21AC-466F-B3CD-A8D99E84E88B}" srcOrd="0" destOrd="0" presId="urn:microsoft.com/office/officeart/2005/8/layout/hierarchy2"/>
    <dgm:cxn modelId="{57D107EE-052C-4C8A-9811-412984383755}" type="presParOf" srcId="{85640531-BBEB-4D24-A960-B6C5EFE4952F}" destId="{F5503FEB-CBE6-476D-B09C-3ECC5A4BAAD2}" srcOrd="1" destOrd="0" presId="urn:microsoft.com/office/officeart/2005/8/layout/hierarchy2"/>
    <dgm:cxn modelId="{063ECBBC-2500-4C39-9391-5F7EEB062E2D}" type="presParOf" srcId="{005A286F-D07C-4983-9862-180BBD50C00D}" destId="{C363090D-5DB0-41D2-A289-1718A1AD411D}" srcOrd="6" destOrd="0" presId="urn:microsoft.com/office/officeart/2005/8/layout/hierarchy2"/>
    <dgm:cxn modelId="{62657EDE-0064-4B74-93A3-B56A5462C399}" type="presParOf" srcId="{C363090D-5DB0-41D2-A289-1718A1AD411D}" destId="{9514F40B-DB91-4BE1-8A40-7B8859AF070B}" srcOrd="0" destOrd="0" presId="urn:microsoft.com/office/officeart/2005/8/layout/hierarchy2"/>
    <dgm:cxn modelId="{5E4DE8BB-3AEF-43DF-8C6F-DCC2DCCBF5FE}" type="presParOf" srcId="{005A286F-D07C-4983-9862-180BBD50C00D}" destId="{D1780602-A921-4C67-9727-DCC9317E7EB7}" srcOrd="7" destOrd="0" presId="urn:microsoft.com/office/officeart/2005/8/layout/hierarchy2"/>
    <dgm:cxn modelId="{32748552-D7CF-4CA0-94C9-31FE2F704344}" type="presParOf" srcId="{D1780602-A921-4C67-9727-DCC9317E7EB7}" destId="{493CD7B5-6FDA-4793-B2E6-BDAF41DB4A40}" srcOrd="0" destOrd="0" presId="urn:microsoft.com/office/officeart/2005/8/layout/hierarchy2"/>
    <dgm:cxn modelId="{703A2F30-C4AB-46D4-A4F8-FF388DACC557}" type="presParOf" srcId="{D1780602-A921-4C67-9727-DCC9317E7EB7}" destId="{0546F9D0-5BDE-41BB-9392-F7B86988BCCB}" srcOrd="1" destOrd="0" presId="urn:microsoft.com/office/officeart/2005/8/layout/hierarchy2"/>
    <dgm:cxn modelId="{472A1150-B482-4E8E-95C1-E10C64C8A8F5}" type="presParOf" srcId="{005A286F-D07C-4983-9862-180BBD50C00D}" destId="{9AC4A5F3-40C5-4372-AB54-16A6ECB53451}" srcOrd="8" destOrd="0" presId="urn:microsoft.com/office/officeart/2005/8/layout/hierarchy2"/>
    <dgm:cxn modelId="{B5100795-33F4-44C9-8AC5-137B22CA89A9}" type="presParOf" srcId="{9AC4A5F3-40C5-4372-AB54-16A6ECB53451}" destId="{21E54F52-68C6-498D-953C-7FD9EEEC95AB}" srcOrd="0" destOrd="0" presId="urn:microsoft.com/office/officeart/2005/8/layout/hierarchy2"/>
    <dgm:cxn modelId="{CEC871EA-22AB-4DCC-B924-2F34D09FA60D}" type="presParOf" srcId="{005A286F-D07C-4983-9862-180BBD50C00D}" destId="{B18FAF24-E3FC-4982-A54B-296465496ED5}" srcOrd="9" destOrd="0" presId="urn:microsoft.com/office/officeart/2005/8/layout/hierarchy2"/>
    <dgm:cxn modelId="{67559EF2-A7FA-431B-90D4-B3144BA6DB8B}" type="presParOf" srcId="{B18FAF24-E3FC-4982-A54B-296465496ED5}" destId="{39571559-525E-404D-B2B7-8C8D964EA54F}" srcOrd="0" destOrd="0" presId="urn:microsoft.com/office/officeart/2005/8/layout/hierarchy2"/>
    <dgm:cxn modelId="{9A32E9F2-CFC8-4382-8663-AF807C6008DE}" type="presParOf" srcId="{B18FAF24-E3FC-4982-A54B-296465496ED5}" destId="{B040F573-AC42-4C66-85FA-58D8FB4B809E}" srcOrd="1" destOrd="0" presId="urn:microsoft.com/office/officeart/2005/8/layout/hierarchy2"/>
    <dgm:cxn modelId="{67C7563B-4F65-4CFD-8FD7-34E58A5E8FDE}" type="presParOf" srcId="{005A286F-D07C-4983-9862-180BBD50C00D}" destId="{B3C61377-42C8-4430-803E-22C73F8A4FF4}" srcOrd="10" destOrd="0" presId="urn:microsoft.com/office/officeart/2005/8/layout/hierarchy2"/>
    <dgm:cxn modelId="{41C78E3A-44D3-438E-A58B-5D7D0D5A6F74}" type="presParOf" srcId="{B3C61377-42C8-4430-803E-22C73F8A4FF4}" destId="{634883CF-C9BC-406F-B0C0-9CF9A2BA7921}" srcOrd="0" destOrd="0" presId="urn:microsoft.com/office/officeart/2005/8/layout/hierarchy2"/>
    <dgm:cxn modelId="{880875E7-6979-4225-8600-C724E837B13E}" type="presParOf" srcId="{005A286F-D07C-4983-9862-180BBD50C00D}" destId="{56CB4B98-A47D-4CA8-B188-5A3507451048}" srcOrd="11" destOrd="0" presId="urn:microsoft.com/office/officeart/2005/8/layout/hierarchy2"/>
    <dgm:cxn modelId="{94B538EB-2C5D-4FA6-9206-9D5FD1E3E21C}" type="presParOf" srcId="{56CB4B98-A47D-4CA8-B188-5A3507451048}" destId="{D663258F-0B3A-4EE3-8EBC-07950E80811B}" srcOrd="0" destOrd="0" presId="urn:microsoft.com/office/officeart/2005/8/layout/hierarchy2"/>
    <dgm:cxn modelId="{295764C8-585D-43C8-B1EA-7877436659FA}" type="presParOf" srcId="{56CB4B98-A47D-4CA8-B188-5A3507451048}" destId="{5349A97D-2F9D-47CB-B70A-9A1301C1790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D20385-D7B2-4F72-BB7B-041FF931B8CB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BE"/>
        </a:p>
      </dgm:t>
    </dgm:pt>
    <dgm:pt modelId="{FCCD9077-A3E7-4615-97AC-3C1386DA2131}">
      <dgm:prSet phldrT="[Tekst]"/>
      <dgm:spPr>
        <a:ln>
          <a:solidFill>
            <a:srgbClr val="BB0069"/>
          </a:solidFill>
        </a:ln>
      </dgm:spPr>
      <dgm:t>
        <a:bodyPr/>
        <a:lstStyle/>
        <a:p>
          <a:r>
            <a:rPr lang="nl-BE" dirty="0" err="1" smtClean="0"/>
            <a:t>advergames</a:t>
          </a:r>
          <a:endParaRPr lang="nl-BE" dirty="0"/>
        </a:p>
      </dgm:t>
    </dgm:pt>
    <dgm:pt modelId="{83501410-8AEE-4515-B081-8C41BB9F8637}" type="parTrans" cxnId="{04B21D6A-D9E1-4410-9CFC-389775EEFCBD}">
      <dgm:prSet/>
      <dgm:spPr/>
      <dgm:t>
        <a:bodyPr/>
        <a:lstStyle/>
        <a:p>
          <a:endParaRPr lang="nl-BE"/>
        </a:p>
      </dgm:t>
    </dgm:pt>
    <dgm:pt modelId="{A37CBF39-BD10-4CE9-8092-C3D3BDDF267C}" type="sibTrans" cxnId="{04B21D6A-D9E1-4410-9CFC-389775EEFCBD}">
      <dgm:prSet/>
      <dgm:spPr/>
      <dgm:t>
        <a:bodyPr/>
        <a:lstStyle/>
        <a:p>
          <a:endParaRPr lang="nl-BE"/>
        </a:p>
      </dgm:t>
    </dgm:pt>
    <dgm:pt modelId="{A7573260-8177-47B9-BDDC-3C45A6B38DCA}">
      <dgm:prSet phldrT="[Tekst]" custT="1"/>
      <dgm:spPr>
        <a:ln>
          <a:solidFill>
            <a:srgbClr val="BB0069"/>
          </a:solidFill>
        </a:ln>
      </dgm:spPr>
      <dgm:t>
        <a:bodyPr/>
        <a:lstStyle/>
        <a:p>
          <a:r>
            <a:rPr lang="nl-BE" sz="2200" dirty="0" smtClean="0"/>
            <a:t>gratis</a:t>
          </a:r>
        </a:p>
      </dgm:t>
    </dgm:pt>
    <dgm:pt modelId="{819CC40F-AF25-428D-B975-89ED36B0A6AF}" type="sibTrans" cxnId="{B6115A5B-C6BF-4837-9BEE-DDA9C5A7DDF1}">
      <dgm:prSet/>
      <dgm:spPr/>
      <dgm:t>
        <a:bodyPr/>
        <a:lstStyle/>
        <a:p>
          <a:endParaRPr lang="nl-BE"/>
        </a:p>
      </dgm:t>
    </dgm:pt>
    <dgm:pt modelId="{55D99275-0AA2-43B4-999A-8668F020A4EE}" type="parTrans" cxnId="{B6115A5B-C6BF-4837-9BEE-DDA9C5A7DDF1}">
      <dgm:prSet/>
      <dgm:spPr>
        <a:ln>
          <a:solidFill>
            <a:srgbClr val="BB0069"/>
          </a:solidFill>
        </a:ln>
      </dgm:spPr>
      <dgm:t>
        <a:bodyPr/>
        <a:lstStyle/>
        <a:p>
          <a:endParaRPr lang="nl-BE"/>
        </a:p>
      </dgm:t>
    </dgm:pt>
    <dgm:pt modelId="{8FE9AE88-020B-490E-876F-169BC3B8DA6A}">
      <dgm:prSet phldrT="[Tekst]" custT="1"/>
      <dgm:spPr>
        <a:ln>
          <a:solidFill>
            <a:srgbClr val="BB0069"/>
          </a:solidFill>
        </a:ln>
      </dgm:spPr>
      <dgm:t>
        <a:bodyPr/>
        <a:lstStyle/>
        <a:p>
          <a:r>
            <a:rPr lang="nl-BE" sz="2200" dirty="0" smtClean="0"/>
            <a:t>merk of product speelt vaak belangrijke ral</a:t>
          </a:r>
          <a:endParaRPr lang="nl-BE" sz="2200" dirty="0"/>
        </a:p>
      </dgm:t>
    </dgm:pt>
    <dgm:pt modelId="{CC2A8A11-9835-4963-8F3F-EA589213CFB6}" type="sibTrans" cxnId="{A8BC1E7B-7F9E-4963-8293-5D87CF1635B8}">
      <dgm:prSet/>
      <dgm:spPr/>
      <dgm:t>
        <a:bodyPr/>
        <a:lstStyle/>
        <a:p>
          <a:endParaRPr lang="nl-BE"/>
        </a:p>
      </dgm:t>
    </dgm:pt>
    <dgm:pt modelId="{BC17B315-83A6-46B0-A357-9482509A1B3E}" type="parTrans" cxnId="{A8BC1E7B-7F9E-4963-8293-5D87CF1635B8}">
      <dgm:prSet/>
      <dgm:spPr>
        <a:ln>
          <a:solidFill>
            <a:srgbClr val="BB0069"/>
          </a:solidFill>
        </a:ln>
      </dgm:spPr>
      <dgm:t>
        <a:bodyPr/>
        <a:lstStyle/>
        <a:p>
          <a:endParaRPr lang="nl-BE"/>
        </a:p>
      </dgm:t>
    </dgm:pt>
    <dgm:pt modelId="{2EB4B5D5-7EBB-48A5-8212-0EF5ACF140D4}">
      <dgm:prSet phldrT="[Tekst]" custT="1"/>
      <dgm:spPr>
        <a:ln>
          <a:solidFill>
            <a:srgbClr val="BB0069"/>
          </a:solidFill>
        </a:ln>
      </dgm:spPr>
      <dgm:t>
        <a:bodyPr/>
        <a:lstStyle/>
        <a:p>
          <a:r>
            <a:rPr lang="nl-BE" sz="2200" dirty="0" smtClean="0"/>
            <a:t>promoten merk of product</a:t>
          </a:r>
          <a:endParaRPr lang="nl-BE" sz="2200" dirty="0"/>
        </a:p>
      </dgm:t>
    </dgm:pt>
    <dgm:pt modelId="{05310F8B-8ADC-4223-B899-35866223C8FE}" type="sibTrans" cxnId="{66E9DB8F-7930-4CC6-B2E2-4809950CAE8E}">
      <dgm:prSet/>
      <dgm:spPr/>
      <dgm:t>
        <a:bodyPr/>
        <a:lstStyle/>
        <a:p>
          <a:endParaRPr lang="nl-BE"/>
        </a:p>
      </dgm:t>
    </dgm:pt>
    <dgm:pt modelId="{F1ACB8E4-ED13-4F26-915F-9D4278ABF53D}" type="parTrans" cxnId="{66E9DB8F-7930-4CC6-B2E2-4809950CAE8E}">
      <dgm:prSet/>
      <dgm:spPr>
        <a:ln>
          <a:solidFill>
            <a:srgbClr val="BB0069"/>
          </a:solidFill>
        </a:ln>
      </dgm:spPr>
      <dgm:t>
        <a:bodyPr/>
        <a:lstStyle/>
        <a:p>
          <a:endParaRPr lang="nl-BE"/>
        </a:p>
      </dgm:t>
    </dgm:pt>
    <dgm:pt modelId="{4BC5EF71-2C76-4243-9C8C-24F64D05F13C}" type="pres">
      <dgm:prSet presAssocID="{48D20385-D7B2-4F72-BB7B-041FF931B8C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0791BDD6-D372-444B-8A5F-8D1EAD8DA5CA}" type="pres">
      <dgm:prSet presAssocID="{FCCD9077-A3E7-4615-97AC-3C1386DA2131}" presName="root1" presStyleCnt="0"/>
      <dgm:spPr/>
    </dgm:pt>
    <dgm:pt modelId="{FEFBF502-262F-4837-A768-31E95E092BFE}" type="pres">
      <dgm:prSet presAssocID="{FCCD9077-A3E7-4615-97AC-3C1386DA2131}" presName="LevelOneTextNode" presStyleLbl="node0" presStyleIdx="0" presStyleCnt="1" custScaleX="143916" custScaleY="299509" custLinFactNeighborX="-24246" custLinFactNeighborY="-5759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005A286F-D07C-4983-9862-180BBD50C00D}" type="pres">
      <dgm:prSet presAssocID="{FCCD9077-A3E7-4615-97AC-3C1386DA2131}" presName="level2hierChild" presStyleCnt="0"/>
      <dgm:spPr/>
    </dgm:pt>
    <dgm:pt modelId="{50FC0A2E-0DAB-4B2E-AC44-3B62BF50FFB0}" type="pres">
      <dgm:prSet presAssocID="{F1ACB8E4-ED13-4F26-915F-9D4278ABF53D}" presName="conn2-1" presStyleLbl="parChTrans1D2" presStyleIdx="0" presStyleCnt="3"/>
      <dgm:spPr/>
      <dgm:t>
        <a:bodyPr/>
        <a:lstStyle/>
        <a:p>
          <a:endParaRPr lang="nl-BE"/>
        </a:p>
      </dgm:t>
    </dgm:pt>
    <dgm:pt modelId="{D38DDDE7-43F9-4152-B9BA-5C896279AA39}" type="pres">
      <dgm:prSet presAssocID="{F1ACB8E4-ED13-4F26-915F-9D4278ABF53D}" presName="connTx" presStyleLbl="parChTrans1D2" presStyleIdx="0" presStyleCnt="3"/>
      <dgm:spPr/>
      <dgm:t>
        <a:bodyPr/>
        <a:lstStyle/>
        <a:p>
          <a:endParaRPr lang="nl-BE"/>
        </a:p>
      </dgm:t>
    </dgm:pt>
    <dgm:pt modelId="{FD9D1E4E-6DEB-48EA-9552-47966E0315E9}" type="pres">
      <dgm:prSet presAssocID="{2EB4B5D5-7EBB-48A5-8212-0EF5ACF140D4}" presName="root2" presStyleCnt="0"/>
      <dgm:spPr/>
    </dgm:pt>
    <dgm:pt modelId="{2C7447A7-D5BD-48BE-A9F8-072E256EE148}" type="pres">
      <dgm:prSet presAssocID="{2EB4B5D5-7EBB-48A5-8212-0EF5ACF140D4}" presName="LevelTwoTextNode" presStyleLbl="node2" presStyleIdx="0" presStyleCnt="3" custScaleX="44329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A75EC2C4-7498-48AB-8142-B5AA6D0F22F9}" type="pres">
      <dgm:prSet presAssocID="{2EB4B5D5-7EBB-48A5-8212-0EF5ACF140D4}" presName="level3hierChild" presStyleCnt="0"/>
      <dgm:spPr/>
    </dgm:pt>
    <dgm:pt modelId="{3D2A2904-60F8-4A31-A640-8EB3333F1E48}" type="pres">
      <dgm:prSet presAssocID="{BC17B315-83A6-46B0-A357-9482509A1B3E}" presName="conn2-1" presStyleLbl="parChTrans1D2" presStyleIdx="1" presStyleCnt="3"/>
      <dgm:spPr/>
      <dgm:t>
        <a:bodyPr/>
        <a:lstStyle/>
        <a:p>
          <a:endParaRPr lang="nl-BE"/>
        </a:p>
      </dgm:t>
    </dgm:pt>
    <dgm:pt modelId="{2E4472C6-7B4A-4468-9ECD-B1836E65721A}" type="pres">
      <dgm:prSet presAssocID="{BC17B315-83A6-46B0-A357-9482509A1B3E}" presName="connTx" presStyleLbl="parChTrans1D2" presStyleIdx="1" presStyleCnt="3"/>
      <dgm:spPr/>
      <dgm:t>
        <a:bodyPr/>
        <a:lstStyle/>
        <a:p>
          <a:endParaRPr lang="nl-BE"/>
        </a:p>
      </dgm:t>
    </dgm:pt>
    <dgm:pt modelId="{F60ACD9D-F349-4F9C-AC65-3B96D97044D4}" type="pres">
      <dgm:prSet presAssocID="{8FE9AE88-020B-490E-876F-169BC3B8DA6A}" presName="root2" presStyleCnt="0"/>
      <dgm:spPr/>
    </dgm:pt>
    <dgm:pt modelId="{FE36E6CA-E551-4E6D-8FD7-96FBEB4A06E4}" type="pres">
      <dgm:prSet presAssocID="{8FE9AE88-020B-490E-876F-169BC3B8DA6A}" presName="LevelTwoTextNode" presStyleLbl="node2" presStyleIdx="1" presStyleCnt="3" custScaleX="44329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E8132CA2-8080-4D93-A6D1-D18341DC927A}" type="pres">
      <dgm:prSet presAssocID="{8FE9AE88-020B-490E-876F-169BC3B8DA6A}" presName="level3hierChild" presStyleCnt="0"/>
      <dgm:spPr/>
    </dgm:pt>
    <dgm:pt modelId="{45038474-6510-4C15-A30E-53740B999989}" type="pres">
      <dgm:prSet presAssocID="{55D99275-0AA2-43B4-999A-8668F020A4EE}" presName="conn2-1" presStyleLbl="parChTrans1D2" presStyleIdx="2" presStyleCnt="3"/>
      <dgm:spPr/>
      <dgm:t>
        <a:bodyPr/>
        <a:lstStyle/>
        <a:p>
          <a:endParaRPr lang="nl-BE"/>
        </a:p>
      </dgm:t>
    </dgm:pt>
    <dgm:pt modelId="{C8739E40-0336-426F-8744-66DCC52C5138}" type="pres">
      <dgm:prSet presAssocID="{55D99275-0AA2-43B4-999A-8668F020A4EE}" presName="connTx" presStyleLbl="parChTrans1D2" presStyleIdx="2" presStyleCnt="3"/>
      <dgm:spPr/>
      <dgm:t>
        <a:bodyPr/>
        <a:lstStyle/>
        <a:p>
          <a:endParaRPr lang="nl-BE"/>
        </a:p>
      </dgm:t>
    </dgm:pt>
    <dgm:pt modelId="{85640531-BBEB-4D24-A960-B6C5EFE4952F}" type="pres">
      <dgm:prSet presAssocID="{A7573260-8177-47B9-BDDC-3C45A6B38DCA}" presName="root2" presStyleCnt="0"/>
      <dgm:spPr/>
    </dgm:pt>
    <dgm:pt modelId="{4B54CFAD-21AC-466F-B3CD-A8D99E84E88B}" type="pres">
      <dgm:prSet presAssocID="{A7573260-8177-47B9-BDDC-3C45A6B38DCA}" presName="LevelTwoTextNode" presStyleLbl="node2" presStyleIdx="2" presStyleCnt="3" custScaleX="44329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F5503FEB-CBE6-476D-B09C-3ECC5A4BAAD2}" type="pres">
      <dgm:prSet presAssocID="{A7573260-8177-47B9-BDDC-3C45A6B38DCA}" presName="level3hierChild" presStyleCnt="0"/>
      <dgm:spPr/>
    </dgm:pt>
  </dgm:ptLst>
  <dgm:cxnLst>
    <dgm:cxn modelId="{A159ECA0-9BE2-434A-B5BE-A8A3B60E6D6F}" type="presOf" srcId="{2EB4B5D5-7EBB-48A5-8212-0EF5ACF140D4}" destId="{2C7447A7-D5BD-48BE-A9F8-072E256EE148}" srcOrd="0" destOrd="0" presId="urn:microsoft.com/office/officeart/2005/8/layout/hierarchy2"/>
    <dgm:cxn modelId="{3496ED54-DCF7-4E38-A725-C2587CF4DF7D}" type="presOf" srcId="{F1ACB8E4-ED13-4F26-915F-9D4278ABF53D}" destId="{50FC0A2E-0DAB-4B2E-AC44-3B62BF50FFB0}" srcOrd="0" destOrd="0" presId="urn:microsoft.com/office/officeart/2005/8/layout/hierarchy2"/>
    <dgm:cxn modelId="{E0FB1618-2B34-42B9-8047-F89DF3A64A7B}" type="presOf" srcId="{8FE9AE88-020B-490E-876F-169BC3B8DA6A}" destId="{FE36E6CA-E551-4E6D-8FD7-96FBEB4A06E4}" srcOrd="0" destOrd="0" presId="urn:microsoft.com/office/officeart/2005/8/layout/hierarchy2"/>
    <dgm:cxn modelId="{0A3A17FB-2C9A-4E78-8C97-35C97B756056}" type="presOf" srcId="{BC17B315-83A6-46B0-A357-9482509A1B3E}" destId="{2E4472C6-7B4A-4468-9ECD-B1836E65721A}" srcOrd="1" destOrd="0" presId="urn:microsoft.com/office/officeart/2005/8/layout/hierarchy2"/>
    <dgm:cxn modelId="{40B4DC23-AF2F-4E5A-94BD-0A60D929B66C}" type="presOf" srcId="{A7573260-8177-47B9-BDDC-3C45A6B38DCA}" destId="{4B54CFAD-21AC-466F-B3CD-A8D99E84E88B}" srcOrd="0" destOrd="0" presId="urn:microsoft.com/office/officeart/2005/8/layout/hierarchy2"/>
    <dgm:cxn modelId="{CF284BA0-509F-4230-9094-7938CE573707}" type="presOf" srcId="{48D20385-D7B2-4F72-BB7B-041FF931B8CB}" destId="{4BC5EF71-2C76-4243-9C8C-24F64D05F13C}" srcOrd="0" destOrd="0" presId="urn:microsoft.com/office/officeart/2005/8/layout/hierarchy2"/>
    <dgm:cxn modelId="{B329B00C-224A-4EEC-8150-9F9CDB6B7979}" type="presOf" srcId="{55D99275-0AA2-43B4-999A-8668F020A4EE}" destId="{45038474-6510-4C15-A30E-53740B999989}" srcOrd="0" destOrd="0" presId="urn:microsoft.com/office/officeart/2005/8/layout/hierarchy2"/>
    <dgm:cxn modelId="{B6115A5B-C6BF-4837-9BEE-DDA9C5A7DDF1}" srcId="{FCCD9077-A3E7-4615-97AC-3C1386DA2131}" destId="{A7573260-8177-47B9-BDDC-3C45A6B38DCA}" srcOrd="2" destOrd="0" parTransId="{55D99275-0AA2-43B4-999A-8668F020A4EE}" sibTransId="{819CC40F-AF25-428D-B975-89ED36B0A6AF}"/>
    <dgm:cxn modelId="{43246367-13F4-4587-8703-2E60171AA46F}" type="presOf" srcId="{BC17B315-83A6-46B0-A357-9482509A1B3E}" destId="{3D2A2904-60F8-4A31-A640-8EB3333F1E48}" srcOrd="0" destOrd="0" presId="urn:microsoft.com/office/officeart/2005/8/layout/hierarchy2"/>
    <dgm:cxn modelId="{A8BC1E7B-7F9E-4963-8293-5D87CF1635B8}" srcId="{FCCD9077-A3E7-4615-97AC-3C1386DA2131}" destId="{8FE9AE88-020B-490E-876F-169BC3B8DA6A}" srcOrd="1" destOrd="0" parTransId="{BC17B315-83A6-46B0-A357-9482509A1B3E}" sibTransId="{CC2A8A11-9835-4963-8F3F-EA589213CFB6}"/>
    <dgm:cxn modelId="{B81CCBA3-ABEF-4A57-93AA-CF7174ABA8B2}" type="presOf" srcId="{55D99275-0AA2-43B4-999A-8668F020A4EE}" destId="{C8739E40-0336-426F-8744-66DCC52C5138}" srcOrd="1" destOrd="0" presId="urn:microsoft.com/office/officeart/2005/8/layout/hierarchy2"/>
    <dgm:cxn modelId="{53EDC7BC-E42B-4262-BCA8-E93D0F434D96}" type="presOf" srcId="{F1ACB8E4-ED13-4F26-915F-9D4278ABF53D}" destId="{D38DDDE7-43F9-4152-B9BA-5C896279AA39}" srcOrd="1" destOrd="0" presId="urn:microsoft.com/office/officeart/2005/8/layout/hierarchy2"/>
    <dgm:cxn modelId="{66E9DB8F-7930-4CC6-B2E2-4809950CAE8E}" srcId="{FCCD9077-A3E7-4615-97AC-3C1386DA2131}" destId="{2EB4B5D5-7EBB-48A5-8212-0EF5ACF140D4}" srcOrd="0" destOrd="0" parTransId="{F1ACB8E4-ED13-4F26-915F-9D4278ABF53D}" sibTransId="{05310F8B-8ADC-4223-B899-35866223C8FE}"/>
    <dgm:cxn modelId="{F446A161-90A3-4605-A3B3-8065C2E3060F}" type="presOf" srcId="{FCCD9077-A3E7-4615-97AC-3C1386DA2131}" destId="{FEFBF502-262F-4837-A768-31E95E092BFE}" srcOrd="0" destOrd="0" presId="urn:microsoft.com/office/officeart/2005/8/layout/hierarchy2"/>
    <dgm:cxn modelId="{04B21D6A-D9E1-4410-9CFC-389775EEFCBD}" srcId="{48D20385-D7B2-4F72-BB7B-041FF931B8CB}" destId="{FCCD9077-A3E7-4615-97AC-3C1386DA2131}" srcOrd="0" destOrd="0" parTransId="{83501410-8AEE-4515-B081-8C41BB9F8637}" sibTransId="{A37CBF39-BD10-4CE9-8092-C3D3BDDF267C}"/>
    <dgm:cxn modelId="{6CFFD659-1028-48EC-ADF9-9EEA21EBB3C5}" type="presParOf" srcId="{4BC5EF71-2C76-4243-9C8C-24F64D05F13C}" destId="{0791BDD6-D372-444B-8A5F-8D1EAD8DA5CA}" srcOrd="0" destOrd="0" presId="urn:microsoft.com/office/officeart/2005/8/layout/hierarchy2"/>
    <dgm:cxn modelId="{1A2C2A26-7E05-40FD-A597-17E29368455F}" type="presParOf" srcId="{0791BDD6-D372-444B-8A5F-8D1EAD8DA5CA}" destId="{FEFBF502-262F-4837-A768-31E95E092BFE}" srcOrd="0" destOrd="0" presId="urn:microsoft.com/office/officeart/2005/8/layout/hierarchy2"/>
    <dgm:cxn modelId="{EA00B341-4762-43D2-9CDE-FCC2D7A16CA4}" type="presParOf" srcId="{0791BDD6-D372-444B-8A5F-8D1EAD8DA5CA}" destId="{005A286F-D07C-4983-9862-180BBD50C00D}" srcOrd="1" destOrd="0" presId="urn:microsoft.com/office/officeart/2005/8/layout/hierarchy2"/>
    <dgm:cxn modelId="{39F167EA-58A9-48DC-A3B7-039DB81F86E4}" type="presParOf" srcId="{005A286F-D07C-4983-9862-180BBD50C00D}" destId="{50FC0A2E-0DAB-4B2E-AC44-3B62BF50FFB0}" srcOrd="0" destOrd="0" presId="urn:microsoft.com/office/officeart/2005/8/layout/hierarchy2"/>
    <dgm:cxn modelId="{D2A04CE8-692E-46D1-994D-C704D2C34549}" type="presParOf" srcId="{50FC0A2E-0DAB-4B2E-AC44-3B62BF50FFB0}" destId="{D38DDDE7-43F9-4152-B9BA-5C896279AA39}" srcOrd="0" destOrd="0" presId="urn:microsoft.com/office/officeart/2005/8/layout/hierarchy2"/>
    <dgm:cxn modelId="{2C43A872-6724-45FA-AF88-6B862979918E}" type="presParOf" srcId="{005A286F-D07C-4983-9862-180BBD50C00D}" destId="{FD9D1E4E-6DEB-48EA-9552-47966E0315E9}" srcOrd="1" destOrd="0" presId="urn:microsoft.com/office/officeart/2005/8/layout/hierarchy2"/>
    <dgm:cxn modelId="{A2ADA84D-1A98-4D70-910E-387ECA078DB9}" type="presParOf" srcId="{FD9D1E4E-6DEB-48EA-9552-47966E0315E9}" destId="{2C7447A7-D5BD-48BE-A9F8-072E256EE148}" srcOrd="0" destOrd="0" presId="urn:microsoft.com/office/officeart/2005/8/layout/hierarchy2"/>
    <dgm:cxn modelId="{4CAF89CB-BDCA-44D0-A0C6-D5DDB2F08441}" type="presParOf" srcId="{FD9D1E4E-6DEB-48EA-9552-47966E0315E9}" destId="{A75EC2C4-7498-48AB-8142-B5AA6D0F22F9}" srcOrd="1" destOrd="0" presId="urn:microsoft.com/office/officeart/2005/8/layout/hierarchy2"/>
    <dgm:cxn modelId="{AC893937-EC57-4E08-853B-F40CCE4E5756}" type="presParOf" srcId="{005A286F-D07C-4983-9862-180BBD50C00D}" destId="{3D2A2904-60F8-4A31-A640-8EB3333F1E48}" srcOrd="2" destOrd="0" presId="urn:microsoft.com/office/officeart/2005/8/layout/hierarchy2"/>
    <dgm:cxn modelId="{FD1B9663-FA4E-44BC-BA59-BDDBEDAB75DD}" type="presParOf" srcId="{3D2A2904-60F8-4A31-A640-8EB3333F1E48}" destId="{2E4472C6-7B4A-4468-9ECD-B1836E65721A}" srcOrd="0" destOrd="0" presId="urn:microsoft.com/office/officeart/2005/8/layout/hierarchy2"/>
    <dgm:cxn modelId="{B186460E-535D-4F4C-9C33-0B7D2952ED24}" type="presParOf" srcId="{005A286F-D07C-4983-9862-180BBD50C00D}" destId="{F60ACD9D-F349-4F9C-AC65-3B96D97044D4}" srcOrd="3" destOrd="0" presId="urn:microsoft.com/office/officeart/2005/8/layout/hierarchy2"/>
    <dgm:cxn modelId="{D7B6A125-1739-4107-81CB-5D7E11A5D23C}" type="presParOf" srcId="{F60ACD9D-F349-4F9C-AC65-3B96D97044D4}" destId="{FE36E6CA-E551-4E6D-8FD7-96FBEB4A06E4}" srcOrd="0" destOrd="0" presId="urn:microsoft.com/office/officeart/2005/8/layout/hierarchy2"/>
    <dgm:cxn modelId="{DFED2E5D-8B54-4651-B9B4-E1C40B87B3A8}" type="presParOf" srcId="{F60ACD9D-F349-4F9C-AC65-3B96D97044D4}" destId="{E8132CA2-8080-4D93-A6D1-D18341DC927A}" srcOrd="1" destOrd="0" presId="urn:microsoft.com/office/officeart/2005/8/layout/hierarchy2"/>
    <dgm:cxn modelId="{C7EC60B1-C88D-49EC-858F-9507569F88D8}" type="presParOf" srcId="{005A286F-D07C-4983-9862-180BBD50C00D}" destId="{45038474-6510-4C15-A30E-53740B999989}" srcOrd="4" destOrd="0" presId="urn:microsoft.com/office/officeart/2005/8/layout/hierarchy2"/>
    <dgm:cxn modelId="{0EA60FA3-2D1F-4E96-95DF-5003438BBEDD}" type="presParOf" srcId="{45038474-6510-4C15-A30E-53740B999989}" destId="{C8739E40-0336-426F-8744-66DCC52C5138}" srcOrd="0" destOrd="0" presId="urn:microsoft.com/office/officeart/2005/8/layout/hierarchy2"/>
    <dgm:cxn modelId="{278B5FCE-D4E6-446A-8CCF-4EB18FB0699C}" type="presParOf" srcId="{005A286F-D07C-4983-9862-180BBD50C00D}" destId="{85640531-BBEB-4D24-A960-B6C5EFE4952F}" srcOrd="5" destOrd="0" presId="urn:microsoft.com/office/officeart/2005/8/layout/hierarchy2"/>
    <dgm:cxn modelId="{C647EF6E-FAF7-4E7D-9F6C-3BFB5C2DF811}" type="presParOf" srcId="{85640531-BBEB-4D24-A960-B6C5EFE4952F}" destId="{4B54CFAD-21AC-466F-B3CD-A8D99E84E88B}" srcOrd="0" destOrd="0" presId="urn:microsoft.com/office/officeart/2005/8/layout/hierarchy2"/>
    <dgm:cxn modelId="{EAE73202-668E-4CE6-8687-066C6F6FECDD}" type="presParOf" srcId="{85640531-BBEB-4D24-A960-B6C5EFE4952F}" destId="{F5503FEB-CBE6-476D-B09C-3ECC5A4BAAD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BF502-262F-4837-A768-31E95E092BFE}">
      <dsp:nvSpPr>
        <dsp:cNvPr id="0" name=""/>
        <dsp:cNvSpPr/>
      </dsp:nvSpPr>
      <dsp:spPr>
        <a:xfrm>
          <a:off x="0" y="1109601"/>
          <a:ext cx="1669024" cy="17367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B00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800" kern="1200" dirty="0" smtClean="0"/>
            <a:t>Reclame in digitale games</a:t>
          </a:r>
          <a:endParaRPr lang="nl-BE" sz="2800" kern="1200" dirty="0"/>
        </a:p>
      </dsp:txBody>
      <dsp:txXfrm>
        <a:off x="48884" y="1158485"/>
        <a:ext cx="1571256" cy="1638966"/>
      </dsp:txXfrm>
    </dsp:sp>
    <dsp:sp modelId="{50FC0A2E-0DAB-4B2E-AC44-3B62BF50FFB0}">
      <dsp:nvSpPr>
        <dsp:cNvPr id="0" name=""/>
        <dsp:cNvSpPr/>
      </dsp:nvSpPr>
      <dsp:spPr>
        <a:xfrm rot="17166606">
          <a:off x="1054711" y="1148142"/>
          <a:ext cx="1700482" cy="25946"/>
        </a:xfrm>
        <a:custGeom>
          <a:avLst/>
          <a:gdLst/>
          <a:ahLst/>
          <a:cxnLst/>
          <a:rect l="0" t="0" r="0" b="0"/>
          <a:pathLst>
            <a:path>
              <a:moveTo>
                <a:pt x="0" y="12973"/>
              </a:moveTo>
              <a:lnTo>
                <a:pt x="1700482" y="12973"/>
              </a:lnTo>
            </a:path>
          </a:pathLst>
        </a:custGeom>
        <a:noFill/>
        <a:ln w="25400" cap="flat" cmpd="sng" algn="ctr">
          <a:solidFill>
            <a:srgbClr val="BB006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600" kern="1200"/>
        </a:p>
      </dsp:txBody>
      <dsp:txXfrm>
        <a:off x="1862440" y="1118603"/>
        <a:ext cx="85024" cy="85024"/>
      </dsp:txXfrm>
    </dsp:sp>
    <dsp:sp modelId="{2C7447A7-D5BD-48BE-A9F8-072E256EE148}">
      <dsp:nvSpPr>
        <dsp:cNvPr id="0" name=""/>
        <dsp:cNvSpPr/>
      </dsp:nvSpPr>
      <dsp:spPr>
        <a:xfrm>
          <a:off x="2140880" y="54333"/>
          <a:ext cx="5140950" cy="5798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B00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200" kern="1200" dirty="0" smtClean="0"/>
            <a:t>Sponsoring</a:t>
          </a:r>
          <a:endParaRPr lang="nl-BE" sz="2200" kern="1200" dirty="0"/>
        </a:p>
      </dsp:txBody>
      <dsp:txXfrm>
        <a:off x="2157864" y="71317"/>
        <a:ext cx="5106982" cy="545892"/>
      </dsp:txXfrm>
    </dsp:sp>
    <dsp:sp modelId="{3D2A2904-60F8-4A31-A640-8EB3333F1E48}">
      <dsp:nvSpPr>
        <dsp:cNvPr id="0" name=""/>
        <dsp:cNvSpPr/>
      </dsp:nvSpPr>
      <dsp:spPr>
        <a:xfrm rot="17760819">
          <a:off x="1367021" y="1481562"/>
          <a:ext cx="1075861" cy="25946"/>
        </a:xfrm>
        <a:custGeom>
          <a:avLst/>
          <a:gdLst/>
          <a:ahLst/>
          <a:cxnLst/>
          <a:rect l="0" t="0" r="0" b="0"/>
          <a:pathLst>
            <a:path>
              <a:moveTo>
                <a:pt x="0" y="12973"/>
              </a:moveTo>
              <a:lnTo>
                <a:pt x="1075861" y="12973"/>
              </a:lnTo>
            </a:path>
          </a:pathLst>
        </a:custGeom>
        <a:noFill/>
        <a:ln w="25400" cap="flat" cmpd="sng" algn="ctr">
          <a:solidFill>
            <a:srgbClr val="BB006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1878056" y="1467639"/>
        <a:ext cx="53793" cy="53793"/>
      </dsp:txXfrm>
    </dsp:sp>
    <dsp:sp modelId="{FE36E6CA-E551-4E6D-8FD7-96FBEB4A06E4}">
      <dsp:nvSpPr>
        <dsp:cNvPr id="0" name=""/>
        <dsp:cNvSpPr/>
      </dsp:nvSpPr>
      <dsp:spPr>
        <a:xfrm>
          <a:off x="2140880" y="721172"/>
          <a:ext cx="5140950" cy="5798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B00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200" kern="1200" dirty="0" smtClean="0"/>
            <a:t>Merken als onderdeel van game</a:t>
          </a:r>
          <a:endParaRPr lang="nl-BE" sz="2200" kern="1200" dirty="0"/>
        </a:p>
      </dsp:txBody>
      <dsp:txXfrm>
        <a:off x="2157864" y="738156"/>
        <a:ext cx="5106982" cy="545892"/>
      </dsp:txXfrm>
    </dsp:sp>
    <dsp:sp modelId="{45038474-6510-4C15-A30E-53740B999989}">
      <dsp:nvSpPr>
        <dsp:cNvPr id="0" name=""/>
        <dsp:cNvSpPr/>
      </dsp:nvSpPr>
      <dsp:spPr>
        <a:xfrm rot="19653009">
          <a:off x="1625370" y="1814982"/>
          <a:ext cx="559163" cy="25946"/>
        </a:xfrm>
        <a:custGeom>
          <a:avLst/>
          <a:gdLst/>
          <a:ahLst/>
          <a:cxnLst/>
          <a:rect l="0" t="0" r="0" b="0"/>
          <a:pathLst>
            <a:path>
              <a:moveTo>
                <a:pt x="0" y="12973"/>
              </a:moveTo>
              <a:lnTo>
                <a:pt x="559163" y="12973"/>
              </a:lnTo>
            </a:path>
          </a:pathLst>
        </a:custGeom>
        <a:noFill/>
        <a:ln w="25400" cap="flat" cmpd="sng" algn="ctr">
          <a:solidFill>
            <a:srgbClr val="BB006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1890973" y="1813976"/>
        <a:ext cx="27958" cy="27958"/>
      </dsp:txXfrm>
    </dsp:sp>
    <dsp:sp modelId="{4B54CFAD-21AC-466F-B3CD-A8D99E84E88B}">
      <dsp:nvSpPr>
        <dsp:cNvPr id="0" name=""/>
        <dsp:cNvSpPr/>
      </dsp:nvSpPr>
      <dsp:spPr>
        <a:xfrm>
          <a:off x="2140880" y="1388012"/>
          <a:ext cx="5140950" cy="5798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B00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200" kern="1200" dirty="0" smtClean="0"/>
            <a:t>Advertenties in de achtergrond</a:t>
          </a:r>
        </a:p>
      </dsp:txBody>
      <dsp:txXfrm>
        <a:off x="2157864" y="1404996"/>
        <a:ext cx="5106982" cy="545892"/>
      </dsp:txXfrm>
    </dsp:sp>
    <dsp:sp modelId="{C363090D-5DB0-41D2-A289-1718A1AD411D}">
      <dsp:nvSpPr>
        <dsp:cNvPr id="0" name=""/>
        <dsp:cNvSpPr/>
      </dsp:nvSpPr>
      <dsp:spPr>
        <a:xfrm rot="2271656">
          <a:off x="1606120" y="2148402"/>
          <a:ext cx="597663" cy="25946"/>
        </a:xfrm>
        <a:custGeom>
          <a:avLst/>
          <a:gdLst/>
          <a:ahLst/>
          <a:cxnLst/>
          <a:rect l="0" t="0" r="0" b="0"/>
          <a:pathLst>
            <a:path>
              <a:moveTo>
                <a:pt x="0" y="12973"/>
              </a:moveTo>
              <a:lnTo>
                <a:pt x="597663" y="12973"/>
              </a:lnTo>
            </a:path>
          </a:pathLst>
        </a:custGeom>
        <a:noFill/>
        <a:ln w="25400" cap="flat" cmpd="sng" algn="ctr">
          <a:solidFill>
            <a:srgbClr val="BB006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1890010" y="2146433"/>
        <a:ext cx="29883" cy="29883"/>
      </dsp:txXfrm>
    </dsp:sp>
    <dsp:sp modelId="{493CD7B5-6FDA-4793-B2E6-BDAF41DB4A40}">
      <dsp:nvSpPr>
        <dsp:cNvPr id="0" name=""/>
        <dsp:cNvSpPr/>
      </dsp:nvSpPr>
      <dsp:spPr>
        <a:xfrm>
          <a:off x="2140880" y="2054852"/>
          <a:ext cx="5140950" cy="5798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B00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200" kern="1200" dirty="0" smtClean="0"/>
            <a:t>Product placement</a:t>
          </a:r>
        </a:p>
      </dsp:txBody>
      <dsp:txXfrm>
        <a:off x="2157864" y="2071836"/>
        <a:ext cx="5106982" cy="545892"/>
      </dsp:txXfrm>
    </dsp:sp>
    <dsp:sp modelId="{9AC4A5F3-40C5-4372-AB54-16A6ECB53451}">
      <dsp:nvSpPr>
        <dsp:cNvPr id="0" name=""/>
        <dsp:cNvSpPr/>
      </dsp:nvSpPr>
      <dsp:spPr>
        <a:xfrm rot="3927815">
          <a:off x="1336822" y="2481821"/>
          <a:ext cx="1136260" cy="25946"/>
        </a:xfrm>
        <a:custGeom>
          <a:avLst/>
          <a:gdLst/>
          <a:ahLst/>
          <a:cxnLst/>
          <a:rect l="0" t="0" r="0" b="0"/>
          <a:pathLst>
            <a:path>
              <a:moveTo>
                <a:pt x="0" y="12973"/>
              </a:moveTo>
              <a:lnTo>
                <a:pt x="1136260" y="12973"/>
              </a:lnTo>
            </a:path>
          </a:pathLst>
        </a:custGeom>
        <a:noFill/>
        <a:ln w="25400" cap="flat" cmpd="sng" algn="ctr">
          <a:solidFill>
            <a:srgbClr val="BB006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1876546" y="2466388"/>
        <a:ext cx="56813" cy="56813"/>
      </dsp:txXfrm>
    </dsp:sp>
    <dsp:sp modelId="{39571559-525E-404D-B2B7-8C8D964EA54F}">
      <dsp:nvSpPr>
        <dsp:cNvPr id="0" name=""/>
        <dsp:cNvSpPr/>
      </dsp:nvSpPr>
      <dsp:spPr>
        <a:xfrm>
          <a:off x="2140880" y="2721691"/>
          <a:ext cx="5084182" cy="5798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B00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200" kern="1200" dirty="0" smtClean="0"/>
            <a:t>Overgangsadvertenties</a:t>
          </a:r>
        </a:p>
      </dsp:txBody>
      <dsp:txXfrm>
        <a:off x="2157864" y="2738675"/>
        <a:ext cx="5050214" cy="545892"/>
      </dsp:txXfrm>
    </dsp:sp>
    <dsp:sp modelId="{B3C61377-42C8-4430-803E-22C73F8A4FF4}">
      <dsp:nvSpPr>
        <dsp:cNvPr id="0" name=""/>
        <dsp:cNvSpPr/>
      </dsp:nvSpPr>
      <dsp:spPr>
        <a:xfrm rot="4469496">
          <a:off x="1022579" y="2815241"/>
          <a:ext cx="1764745" cy="25946"/>
        </a:xfrm>
        <a:custGeom>
          <a:avLst/>
          <a:gdLst/>
          <a:ahLst/>
          <a:cxnLst/>
          <a:rect l="0" t="0" r="0" b="0"/>
          <a:pathLst>
            <a:path>
              <a:moveTo>
                <a:pt x="0" y="12973"/>
              </a:moveTo>
              <a:lnTo>
                <a:pt x="1764745" y="12973"/>
              </a:lnTo>
            </a:path>
          </a:pathLst>
        </a:custGeom>
        <a:noFill/>
        <a:ln w="25400" cap="flat" cmpd="sng" algn="ctr">
          <a:solidFill>
            <a:srgbClr val="BB006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600" kern="1200"/>
        </a:p>
      </dsp:txBody>
      <dsp:txXfrm>
        <a:off x="1860833" y="2784096"/>
        <a:ext cx="88237" cy="88237"/>
      </dsp:txXfrm>
    </dsp:sp>
    <dsp:sp modelId="{D663258F-0B3A-4EE3-8EBC-07950E80811B}">
      <dsp:nvSpPr>
        <dsp:cNvPr id="0" name=""/>
        <dsp:cNvSpPr/>
      </dsp:nvSpPr>
      <dsp:spPr>
        <a:xfrm>
          <a:off x="2140880" y="3388531"/>
          <a:ext cx="5084182" cy="5798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B00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200" kern="1200" dirty="0" smtClean="0"/>
            <a:t>…</a:t>
          </a:r>
        </a:p>
      </dsp:txBody>
      <dsp:txXfrm>
        <a:off x="2157864" y="3405515"/>
        <a:ext cx="5050214" cy="545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BF502-262F-4837-A768-31E95E092BFE}">
      <dsp:nvSpPr>
        <dsp:cNvPr id="0" name=""/>
        <dsp:cNvSpPr/>
      </dsp:nvSpPr>
      <dsp:spPr>
        <a:xfrm>
          <a:off x="0" y="1109601"/>
          <a:ext cx="1669024" cy="17367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B00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err="1" smtClean="0"/>
            <a:t>advergames</a:t>
          </a:r>
          <a:endParaRPr lang="nl-BE" sz="2100" kern="1200" dirty="0"/>
        </a:p>
      </dsp:txBody>
      <dsp:txXfrm>
        <a:off x="48884" y="1158485"/>
        <a:ext cx="1571256" cy="1638966"/>
      </dsp:txXfrm>
    </dsp:sp>
    <dsp:sp modelId="{50FC0A2E-0DAB-4B2E-AC44-3B62BF50FFB0}">
      <dsp:nvSpPr>
        <dsp:cNvPr id="0" name=""/>
        <dsp:cNvSpPr/>
      </dsp:nvSpPr>
      <dsp:spPr>
        <a:xfrm rot="18400957">
          <a:off x="1510015" y="1648272"/>
          <a:ext cx="789874" cy="25946"/>
        </a:xfrm>
        <a:custGeom>
          <a:avLst/>
          <a:gdLst/>
          <a:ahLst/>
          <a:cxnLst/>
          <a:rect l="0" t="0" r="0" b="0"/>
          <a:pathLst>
            <a:path>
              <a:moveTo>
                <a:pt x="0" y="12973"/>
              </a:moveTo>
              <a:lnTo>
                <a:pt x="789874" y="12973"/>
              </a:lnTo>
            </a:path>
          </a:pathLst>
        </a:custGeom>
        <a:noFill/>
        <a:ln w="25400" cap="flat" cmpd="sng" algn="ctr">
          <a:solidFill>
            <a:srgbClr val="BB006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1885205" y="1641498"/>
        <a:ext cx="39493" cy="39493"/>
      </dsp:txXfrm>
    </dsp:sp>
    <dsp:sp modelId="{2C7447A7-D5BD-48BE-A9F8-072E256EE148}">
      <dsp:nvSpPr>
        <dsp:cNvPr id="0" name=""/>
        <dsp:cNvSpPr/>
      </dsp:nvSpPr>
      <dsp:spPr>
        <a:xfrm>
          <a:off x="2140880" y="1054592"/>
          <a:ext cx="5140950" cy="5798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B00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200" kern="1200" dirty="0" smtClean="0"/>
            <a:t>promoten merk of product</a:t>
          </a:r>
          <a:endParaRPr lang="nl-BE" sz="2200" kern="1200" dirty="0"/>
        </a:p>
      </dsp:txBody>
      <dsp:txXfrm>
        <a:off x="2157864" y="1071576"/>
        <a:ext cx="5106982" cy="545892"/>
      </dsp:txXfrm>
    </dsp:sp>
    <dsp:sp modelId="{3D2A2904-60F8-4A31-A640-8EB3333F1E48}">
      <dsp:nvSpPr>
        <dsp:cNvPr id="0" name=""/>
        <dsp:cNvSpPr/>
      </dsp:nvSpPr>
      <dsp:spPr>
        <a:xfrm rot="242891">
          <a:off x="1668434" y="1981692"/>
          <a:ext cx="473036" cy="25946"/>
        </a:xfrm>
        <a:custGeom>
          <a:avLst/>
          <a:gdLst/>
          <a:ahLst/>
          <a:cxnLst/>
          <a:rect l="0" t="0" r="0" b="0"/>
          <a:pathLst>
            <a:path>
              <a:moveTo>
                <a:pt x="0" y="12973"/>
              </a:moveTo>
              <a:lnTo>
                <a:pt x="473036" y="12973"/>
              </a:lnTo>
            </a:path>
          </a:pathLst>
        </a:custGeom>
        <a:noFill/>
        <a:ln w="25400" cap="flat" cmpd="sng" algn="ctr">
          <a:solidFill>
            <a:srgbClr val="BB006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1893126" y="1982839"/>
        <a:ext cx="23651" cy="23651"/>
      </dsp:txXfrm>
    </dsp:sp>
    <dsp:sp modelId="{FE36E6CA-E551-4E6D-8FD7-96FBEB4A06E4}">
      <dsp:nvSpPr>
        <dsp:cNvPr id="0" name=""/>
        <dsp:cNvSpPr/>
      </dsp:nvSpPr>
      <dsp:spPr>
        <a:xfrm>
          <a:off x="2140880" y="1721432"/>
          <a:ext cx="5140950" cy="5798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B00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200" kern="1200" dirty="0" smtClean="0"/>
            <a:t>merk of product speelt vaak belangrijke ral</a:t>
          </a:r>
          <a:endParaRPr lang="nl-BE" sz="2200" kern="1200" dirty="0"/>
        </a:p>
      </dsp:txBody>
      <dsp:txXfrm>
        <a:off x="2157864" y="1738416"/>
        <a:ext cx="5106982" cy="545892"/>
      </dsp:txXfrm>
    </dsp:sp>
    <dsp:sp modelId="{45038474-6510-4C15-A30E-53740B999989}">
      <dsp:nvSpPr>
        <dsp:cNvPr id="0" name=""/>
        <dsp:cNvSpPr/>
      </dsp:nvSpPr>
      <dsp:spPr>
        <a:xfrm rot="3361542">
          <a:off x="1482762" y="2315112"/>
          <a:ext cx="844379" cy="25946"/>
        </a:xfrm>
        <a:custGeom>
          <a:avLst/>
          <a:gdLst/>
          <a:ahLst/>
          <a:cxnLst/>
          <a:rect l="0" t="0" r="0" b="0"/>
          <a:pathLst>
            <a:path>
              <a:moveTo>
                <a:pt x="0" y="12973"/>
              </a:moveTo>
              <a:lnTo>
                <a:pt x="844379" y="12973"/>
              </a:lnTo>
            </a:path>
          </a:pathLst>
        </a:custGeom>
        <a:noFill/>
        <a:ln w="25400" cap="flat" cmpd="sng" algn="ctr">
          <a:solidFill>
            <a:srgbClr val="BB006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1883843" y="2306975"/>
        <a:ext cx="42218" cy="42218"/>
      </dsp:txXfrm>
    </dsp:sp>
    <dsp:sp modelId="{4B54CFAD-21AC-466F-B3CD-A8D99E84E88B}">
      <dsp:nvSpPr>
        <dsp:cNvPr id="0" name=""/>
        <dsp:cNvSpPr/>
      </dsp:nvSpPr>
      <dsp:spPr>
        <a:xfrm>
          <a:off x="2140880" y="2388271"/>
          <a:ext cx="5140950" cy="5798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B00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200" kern="1200" dirty="0" smtClean="0"/>
            <a:t>gratis</a:t>
          </a:r>
        </a:p>
      </dsp:txBody>
      <dsp:txXfrm>
        <a:off x="2157864" y="2405255"/>
        <a:ext cx="5106982" cy="545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063" y="9311184"/>
            <a:ext cx="2944899" cy="496909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FC75B5-9577-409C-BE1C-BE1748DDBD09}" type="slidenum">
              <a:rPr lang="en-US" sz="100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‹#›</a:t>
            </a:fld>
            <a:endParaRPr lang="en-US" sz="1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Header Placeholder 1"/>
          <p:cNvSpPr>
            <a:spLocks noGrp="1"/>
          </p:cNvSpPr>
          <p:nvPr>
            <p:ph type="hdr" sz="quarter"/>
          </p:nvPr>
        </p:nvSpPr>
        <p:spPr>
          <a:xfrm>
            <a:off x="-1" y="275781"/>
            <a:ext cx="6792962" cy="496909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122180" y="9311184"/>
            <a:ext cx="2944899" cy="496909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endParaRPr lang="en-US" sz="9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781"/>
      </p:ext>
    </p:extLst>
  </p:cSld>
  <p:clrMap bg1="lt1" tx1="dk1" bg2="lt2" tx2="dk2" accent1="accent1" accent2="accent2" accent3="accent3" accent4="accent4" accent5="accent5" accent6="accent6" hlink="hlink" folHlink="folHlink"/>
  <p:hf hdr="0"/>
  <p:extLst mod="1">
    <p:ext uri="{56416CCD-93CA-4268-BC5B-53C4BB910035}">
      <p15:sldGuideLst xmlns="" xmlns:p15="http://schemas.microsoft.com/office/powerpoint/2012/main">
        <p15:guide id="1" orient="horz" pos="3127" userDrawn="1">
          <p15:clr>
            <a:srgbClr val="F26B43"/>
          </p15:clr>
        </p15:guide>
        <p15:guide id="2" pos="214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-1" y="2"/>
            <a:ext cx="6792962" cy="496909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nl-BE" b="1" dirty="0" smtClean="0"/>
              <a:t>SIHO WORKSHOP: ICT-tools gebruiken om alle studenten te bereiken?!</a:t>
            </a:r>
            <a:endParaRPr lang="nl-BE" dirty="0" smtClean="0"/>
          </a:p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67" y="4718095"/>
            <a:ext cx="5434369" cy="4468792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797"/>
            <a:ext cx="2944899" cy="496909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063" y="9432797"/>
            <a:ext cx="2944899" cy="496909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2EC9033-AF87-4794-8B4D-6AFED94BD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2071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Arial" pitchFamily="34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Arial" pitchFamily="34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Arial" pitchFamily="34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Arial" pitchFamily="34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Arial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EC9033-AF87-4794-8B4D-6AFED94BD67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81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Aon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bedrijf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advies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geeft</a:t>
            </a:r>
            <a:r>
              <a:rPr lang="en-US" baseline="0" dirty="0" smtClean="0"/>
              <a:t> over </a:t>
            </a:r>
            <a:r>
              <a:rPr lang="en-US" baseline="0" dirty="0" err="1" smtClean="0"/>
              <a:t>risicobeheer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verzekeringen</a:t>
            </a:r>
            <a:r>
              <a:rPr lang="en-US" baseline="0" dirty="0" smtClean="0"/>
              <a:t>.</a:t>
            </a:r>
            <a:br>
              <a:rPr lang="en-US" baseline="0" dirty="0" smtClean="0"/>
            </a:br>
            <a:r>
              <a:rPr lang="en-US" baseline="0" dirty="0" smtClean="0"/>
              <a:t>Fly Emirates is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luchtvaartmaatschappij</a:t>
            </a:r>
            <a:r>
              <a:rPr lang="en-US" baseline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EC9033-AF87-4794-8B4D-6AFED94BD67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75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effectLst/>
              </a:rPr>
              <a:t>Mc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Donalds</a:t>
            </a:r>
            <a:r>
              <a:rPr lang="en-US" dirty="0" smtClean="0">
                <a:effectLst/>
              </a:rPr>
              <a:t> Product Placement in </a:t>
            </a:r>
            <a:r>
              <a:rPr lang="en-US" dirty="0" err="1" smtClean="0">
                <a:effectLst/>
              </a:rPr>
              <a:t>FarmVille</a:t>
            </a:r>
            <a:r>
              <a:rPr lang="en-US" dirty="0" smtClean="0">
                <a:effectLst/>
              </a:rPr>
              <a:t> on Facebook - See more at: http://www.viralblog.com/viral-social-games/how-cpg-cmo%E2%80%99s-can-tap-into-social-gaming/#sthash.kiGw1on4.dpuf</a:t>
            </a:r>
          </a:p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EC9033-AF87-4794-8B4D-6AFED94BD67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30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EC9033-AF87-4794-8B4D-6AFED94BD67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43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EC9033-AF87-4794-8B4D-6AFED94BD67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69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800" y="1414800"/>
            <a:ext cx="8078400" cy="5292846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6AE4F-40C2-411C-8EB8-49CE8A2532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lIns="36000"/>
          <a:lstStyle/>
          <a:p>
            <a:r>
              <a:rPr lang="nl-BE" smtClean="0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545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_slotsch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46000" y="618307"/>
            <a:ext cx="7452000" cy="1617028"/>
          </a:xfrm>
        </p:spPr>
        <p:txBody>
          <a:bodyPr vert="horz" anchor="b" anchorCtr="0">
            <a:normAutofit/>
          </a:bodyPr>
          <a:lstStyle>
            <a:lvl1pPr algn="ctr">
              <a:lnSpc>
                <a:spcPct val="99000"/>
              </a:lnSpc>
              <a:defRPr sz="3800"/>
            </a:lvl1pPr>
          </a:lstStyle>
          <a:p>
            <a:r>
              <a:rPr lang="nl-NL" dirty="0" smtClean="0"/>
              <a:t>tik hier uw slotgroet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846000" y="2745790"/>
            <a:ext cx="7452000" cy="2195377"/>
          </a:xfrm>
        </p:spPr>
        <p:txBody>
          <a:bodyPr vert="horz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5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tik hier uw contactgegevens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7894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_slotscherm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46000" y="553442"/>
            <a:ext cx="7452000" cy="1617028"/>
          </a:xfrm>
        </p:spPr>
        <p:txBody>
          <a:bodyPr vert="horz" anchor="b" anchorCtr="0">
            <a:normAutofit/>
          </a:bodyPr>
          <a:lstStyle>
            <a:lvl1pPr algn="ctr">
              <a:lnSpc>
                <a:spcPct val="99000"/>
              </a:lnSpc>
              <a:defRPr sz="3800"/>
            </a:lvl1pPr>
          </a:lstStyle>
          <a:p>
            <a:r>
              <a:rPr lang="nl-NL" dirty="0" smtClean="0"/>
              <a:t>tik hier uw slotgroet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846000" y="2583305"/>
            <a:ext cx="7452000" cy="989712"/>
          </a:xfrm>
        </p:spPr>
        <p:txBody>
          <a:bodyPr vert="horz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5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tik hier uw contactgegevens</a:t>
            </a:r>
            <a:endParaRPr lang="nl-BE" dirty="0"/>
          </a:p>
        </p:txBody>
      </p:sp>
      <p:sp>
        <p:nvSpPr>
          <p:cNvPr id="6" name="Rechthoek 5"/>
          <p:cNvSpPr/>
          <p:nvPr/>
        </p:nvSpPr>
        <p:spPr>
          <a:xfrm>
            <a:off x="0" y="3859200"/>
            <a:ext cx="9144000" cy="2710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09" y="5428451"/>
            <a:ext cx="5053594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7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3504CC-019A-4FA3-BEE9-2197EA211C23}" type="datetime1">
              <a:rPr lang="en-US" smtClean="0"/>
              <a:pPr>
                <a:defRPr/>
              </a:pPr>
              <a:t>12/09/14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6AE4F-40C2-411C-8EB8-49CE8A2532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250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inhoud_2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2800" y="54000"/>
            <a:ext cx="8078400" cy="1119600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2800" y="1414799"/>
            <a:ext cx="3744000" cy="52920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11200" y="1414799"/>
            <a:ext cx="3600000" cy="52920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6AE4F-40C2-411C-8EB8-49CE8A2532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00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inhoud_2 kolom + 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2800" y="1453253"/>
            <a:ext cx="3744000" cy="463579"/>
          </a:xfrm>
        </p:spPr>
        <p:txBody>
          <a:bodyPr lIns="3600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2800" y="1939824"/>
            <a:ext cx="3744000" cy="4729536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67200" y="1453253"/>
            <a:ext cx="3744000" cy="463579"/>
          </a:xfrm>
        </p:spPr>
        <p:txBody>
          <a:bodyPr lIns="3600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67200" y="1939824"/>
            <a:ext cx="3744000" cy="47304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6AE4F-40C2-411C-8EB8-49CE8A2532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8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_inhoud_enkel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6AE4F-40C2-411C-8EB8-49CE8A2532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67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72000"/>
            <a:ext cx="9144000" cy="580529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651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inhoud_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72000"/>
            <a:ext cx="9144000" cy="580529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39631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2342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365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wachtsch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1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_titel_present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46000" y="1199133"/>
            <a:ext cx="7452000" cy="1617028"/>
          </a:xfrm>
        </p:spPr>
        <p:txBody>
          <a:bodyPr vert="horz" anchor="b" anchorCtr="0">
            <a:normAutofit/>
          </a:bodyPr>
          <a:lstStyle>
            <a:lvl1pPr algn="ctr">
              <a:lnSpc>
                <a:spcPct val="99000"/>
              </a:lnSpc>
              <a:defRPr sz="3800"/>
            </a:lvl1pPr>
          </a:lstStyle>
          <a:p>
            <a:r>
              <a:rPr lang="nl-NL" dirty="0" smtClean="0"/>
              <a:t>Klik de titel in te voegen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846000" y="3044552"/>
            <a:ext cx="7452000" cy="1320552"/>
          </a:xfrm>
        </p:spPr>
        <p:txBody>
          <a:bodyPr vert="horz" anchor="t" anchorCtr="0">
            <a:normAutofit/>
          </a:bodyPr>
          <a:lstStyle>
            <a:lvl1pPr marL="0" indent="0" algn="ctr">
              <a:lnSpc>
                <a:spcPct val="99000"/>
              </a:lnSpc>
              <a:spcBef>
                <a:spcPts val="0"/>
              </a:spcBef>
              <a:buNone/>
              <a:defRPr sz="29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subtitel in te voegen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3505200" y="4451075"/>
            <a:ext cx="2133600" cy="36512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ctr">
              <a:defRPr sz="1600" b="1"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fld id="{FF3504CC-019A-4FA3-BEE9-2197EA211C23}" type="datetime1">
              <a:rPr lang="en-US" smtClean="0"/>
              <a:pPr>
                <a:defRPr/>
              </a:pPr>
              <a:t>12/09/14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3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titel_sec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0" y="288000"/>
            <a:ext cx="9144000" cy="628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6000" y="1199133"/>
            <a:ext cx="7452000" cy="1616400"/>
          </a:xfrm>
        </p:spPr>
        <p:txBody>
          <a:bodyPr anchor="b" anchorCtr="0">
            <a:normAutofit/>
          </a:bodyPr>
          <a:lstStyle>
            <a:lvl1pPr algn="ctr">
              <a:lnSpc>
                <a:spcPct val="99000"/>
              </a:lnSpc>
              <a:defRPr sz="3800" b="1" cap="none" baseline="0">
                <a:solidFill>
                  <a:schemeClr val="tx1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46000" y="3044552"/>
            <a:ext cx="7452000" cy="132120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99000"/>
              </a:lnSpc>
              <a:spcBef>
                <a:spcPts val="0"/>
              </a:spcBef>
              <a:buNone/>
              <a:defRPr sz="29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09" y="5428451"/>
            <a:ext cx="5053594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3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348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7200"/>
            <a:ext cx="9144000" cy="460248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70000" y="798397"/>
            <a:ext cx="454069" cy="206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276AE4F-40C2-411C-8EB8-49CE8A2532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2800" y="1414592"/>
            <a:ext cx="8078400" cy="52869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32800" y="54000"/>
            <a:ext cx="8078400" cy="1119600"/>
          </a:xfrm>
          <a:prstGeom prst="rect">
            <a:avLst/>
          </a:prstGeom>
        </p:spPr>
        <p:txBody>
          <a:bodyPr vert="horz" lIns="36000" tIns="0" rIns="0" bIns="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9314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2" r:id="rId1"/>
    <p:sldLayoutId id="2147484863" r:id="rId2"/>
    <p:sldLayoutId id="2147484864" r:id="rId3"/>
    <p:sldLayoutId id="2147484865" r:id="rId4"/>
    <p:sldLayoutId id="2147484866" r:id="rId5"/>
    <p:sldLayoutId id="2147484867" r:id="rId6"/>
    <p:sldLayoutId id="2147484868" r:id="rId7"/>
    <p:sldLayoutId id="2147484869" r:id="rId8"/>
    <p:sldLayoutId id="2147484870" r:id="rId9"/>
    <p:sldLayoutId id="2147484871" r:id="rId10"/>
    <p:sldLayoutId id="2147484872" r:id="rId11"/>
    <p:sldLayoutId id="2147484874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7000"/>
        </a:lnSpc>
        <a:spcBef>
          <a:spcPct val="0"/>
        </a:spcBef>
        <a:buNone/>
        <a:defRPr sz="3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6000" indent="-36000" algn="l" defTabSz="914400" rtl="0" eaLnBrk="1" latinLnBrk="0" hangingPunct="1">
        <a:lnSpc>
          <a:spcPct val="98000"/>
        </a:lnSpc>
        <a:spcBef>
          <a:spcPts val="700"/>
        </a:spcBef>
        <a:buClr>
          <a:schemeClr val="bg1"/>
        </a:buClr>
        <a:buSzPct val="25000"/>
        <a:buFont typeface="Arial" panose="020B0604020202020204" pitchFamily="34" charset="0"/>
        <a:buChar char="•"/>
        <a:defRPr lang="nl-NL" sz="27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16000" algn="l" defTabSz="914400" rtl="0" eaLnBrk="1" latinLnBrk="0" hangingPunct="1">
        <a:lnSpc>
          <a:spcPct val="98000"/>
        </a:lnSpc>
        <a:spcBef>
          <a:spcPts val="700"/>
        </a:spcBef>
        <a:buSzPct val="100000"/>
        <a:buFontTx/>
        <a:buBlip>
          <a:blip r:embed="rId16"/>
        </a:buBlip>
        <a:defRPr lang="nl-NL" sz="27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22000" indent="-216000" algn="l" defTabSz="914400" rtl="0" eaLnBrk="1" latinLnBrk="0" hangingPunct="1">
        <a:lnSpc>
          <a:spcPct val="96000"/>
        </a:lnSpc>
        <a:spcBef>
          <a:spcPts val="400"/>
        </a:spcBef>
        <a:buFontTx/>
        <a:buBlip>
          <a:blip r:embed="rId16"/>
        </a:buBlip>
        <a:defRPr lang="nl-NL" sz="25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74000" indent="-216000" algn="l" defTabSz="914400" rtl="0" eaLnBrk="1" latinLnBrk="0" hangingPunct="1">
        <a:lnSpc>
          <a:spcPct val="96000"/>
        </a:lnSpc>
        <a:spcBef>
          <a:spcPts val="200"/>
        </a:spcBef>
        <a:buFontTx/>
        <a:buBlip>
          <a:blip r:embed="rId16"/>
        </a:buBlip>
        <a:defRPr lang="nl-NL" sz="25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26000" indent="-228600" algn="l" defTabSz="914400" rtl="0" eaLnBrk="1" latinLnBrk="0" hangingPunct="1">
        <a:lnSpc>
          <a:spcPct val="96000"/>
        </a:lnSpc>
        <a:spcBef>
          <a:spcPts val="200"/>
        </a:spcBef>
        <a:buFontTx/>
        <a:buBlip>
          <a:blip r:embed="rId16"/>
        </a:buBlip>
        <a:defRPr lang="nl-BE" sz="25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38600" y="762000"/>
            <a:ext cx="1295400" cy="12954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6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-4667" y="2590800"/>
            <a:ext cx="9144000" cy="128240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6000"/>
              </a:lnSpc>
            </a:pPr>
            <a:r>
              <a:rPr lang="en-US" sz="8000" dirty="0" err="1" smtClean="0">
                <a:latin typeface="Complete in Him"/>
                <a:cs typeface="Complete in Him"/>
              </a:rPr>
              <a:t>Reclame</a:t>
            </a:r>
            <a:r>
              <a:rPr lang="en-US" sz="8000" dirty="0" smtClean="0">
                <a:latin typeface="Complete in Him"/>
                <a:cs typeface="Complete in Him"/>
              </a:rPr>
              <a:t> in </a:t>
            </a:r>
            <a:r>
              <a:rPr lang="en-US" sz="8000" dirty="0" err="1" smtClean="0">
                <a:latin typeface="Complete in Him"/>
                <a:cs typeface="Complete in Him"/>
              </a:rPr>
              <a:t>digitale</a:t>
            </a:r>
            <a:r>
              <a:rPr lang="en-US" sz="8000" dirty="0" smtClean="0">
                <a:latin typeface="Complete in Him"/>
                <a:cs typeface="Complete in Him"/>
              </a:rPr>
              <a:t> games</a:t>
            </a:r>
            <a:endParaRPr lang="en-US" sz="8000" dirty="0">
              <a:latin typeface="Complete in Him"/>
              <a:cs typeface="Complete in Him"/>
            </a:endParaRPr>
          </a:p>
        </p:txBody>
      </p:sp>
    </p:spTree>
    <p:extLst>
      <p:ext uri="{BB962C8B-B14F-4D97-AF65-F5344CB8AC3E}">
        <p14:creationId xmlns:p14="http://schemas.microsoft.com/office/powerpoint/2010/main" val="392285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ijdelijke aanduiding voor inhou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086638"/>
              </p:ext>
            </p:extLst>
          </p:nvPr>
        </p:nvGraphicFramePr>
        <p:xfrm>
          <a:off x="1009888" y="1956769"/>
          <a:ext cx="7289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32800" y="2566"/>
            <a:ext cx="8078400" cy="891000"/>
          </a:xfrm>
        </p:spPr>
        <p:txBody>
          <a:bodyPr>
            <a:normAutofit/>
          </a:bodyPr>
          <a:lstStyle/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/>
              <a:t>6</a:t>
            </a:r>
            <a:r>
              <a:rPr lang="nl-BE" dirty="0" smtClean="0"/>
              <a:t>.1 </a:t>
            </a:r>
            <a:r>
              <a:rPr lang="nl-BE" dirty="0" smtClean="0"/>
              <a:t>Vormen van reclame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86075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7289800" cy="1500188"/>
          </a:xfrm>
        </p:spPr>
        <p:txBody>
          <a:bodyPr>
            <a:normAutofit/>
          </a:bodyPr>
          <a:lstStyle/>
          <a:p>
            <a:r>
              <a:rPr lang="nl-BE" sz="2400" dirty="0" smtClean="0">
                <a:solidFill>
                  <a:schemeClr val="accent6"/>
                </a:solidFill>
              </a:rPr>
              <a:t>Voorbeeld </a:t>
            </a:r>
            <a:r>
              <a:rPr lang="nl-BE" sz="2400" dirty="0" smtClean="0">
                <a:solidFill>
                  <a:schemeClr val="accent6"/>
                </a:solidFill>
              </a:rPr>
              <a:t>van</a:t>
            </a:r>
            <a:r>
              <a:rPr lang="nl-BE" dirty="0">
                <a:solidFill>
                  <a:schemeClr val="accent6"/>
                </a:solidFill>
              </a:rPr>
              <a:t> </a:t>
            </a:r>
            <a:r>
              <a:rPr lang="nl-BE" dirty="0" smtClean="0">
                <a:solidFill>
                  <a:schemeClr val="accent6"/>
                </a:solidFill>
              </a:rPr>
              <a:t/>
            </a:r>
            <a:br>
              <a:rPr lang="nl-BE" dirty="0" smtClean="0">
                <a:solidFill>
                  <a:schemeClr val="accent6"/>
                </a:solidFill>
              </a:rPr>
            </a:br>
            <a:r>
              <a:rPr lang="nl-BE" dirty="0" smtClean="0">
                <a:solidFill>
                  <a:schemeClr val="accent6"/>
                </a:solidFill>
              </a:rPr>
              <a:t>SPONSORING</a:t>
            </a:r>
            <a:endParaRPr lang="nl-BE" dirty="0">
              <a:solidFill>
                <a:schemeClr val="accent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327802"/>
            <a:ext cx="5410200" cy="4606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661177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>
                <a:cs typeface="Arial" panose="020B0604020202020204" pitchFamily="34" charset="0"/>
              </a:rPr>
              <a:t> © </a:t>
            </a:r>
            <a:r>
              <a:rPr lang="nl-BE" sz="1000" dirty="0"/>
              <a:t>EA SPORTS – FIFA </a:t>
            </a:r>
            <a:r>
              <a:rPr lang="nl-BE" sz="1000" dirty="0" smtClean="0"/>
              <a:t>12</a:t>
            </a:r>
            <a:endParaRPr lang="nl-BE" sz="1000" dirty="0"/>
          </a:p>
          <a:p>
            <a:endParaRPr lang="en-US" sz="1000" dirty="0"/>
          </a:p>
        </p:txBody>
      </p:sp>
      <p:sp>
        <p:nvSpPr>
          <p:cNvPr id="6" name="Frame 5"/>
          <p:cNvSpPr/>
          <p:nvPr/>
        </p:nvSpPr>
        <p:spPr>
          <a:xfrm>
            <a:off x="5029200" y="4495800"/>
            <a:ext cx="1752600" cy="1143000"/>
          </a:xfrm>
          <a:prstGeom prst="frame">
            <a:avLst>
              <a:gd name="adj1" fmla="val 6327"/>
            </a:avLst>
          </a:prstGeom>
          <a:solidFill>
            <a:srgbClr val="BB0069"/>
          </a:solidFill>
          <a:ln w="6350" cmpd="sng">
            <a:solidFill>
              <a:srgbClr val="BB0069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971800" y="4520721"/>
            <a:ext cx="1447800" cy="914400"/>
          </a:xfrm>
          <a:prstGeom prst="frame">
            <a:avLst>
              <a:gd name="adj1" fmla="val 9671"/>
            </a:avLst>
          </a:prstGeom>
          <a:solidFill>
            <a:srgbClr val="BB0069"/>
          </a:solidFill>
          <a:ln w="6350" cmpd="sng">
            <a:solidFill>
              <a:srgbClr val="BB0069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344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3.gstatic.com/images?q=tbn:ANd9GcTQpbOOPLRN0PaUfgkz8nnuX8cOI436oTufXK9hjP7782tw8SBGZ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000" y="1652588"/>
            <a:ext cx="4433047" cy="4455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>
            <a:spLocks noGrp="1"/>
          </p:cNvSpPr>
          <p:nvPr>
            <p:ph type="title" idx="4294967295"/>
          </p:nvPr>
        </p:nvSpPr>
        <p:spPr>
          <a:xfrm>
            <a:off x="304800" y="152400"/>
            <a:ext cx="8991600" cy="1500188"/>
          </a:xfrm>
        </p:spPr>
        <p:txBody>
          <a:bodyPr>
            <a:normAutofit/>
          </a:bodyPr>
          <a:lstStyle/>
          <a:p>
            <a:r>
              <a:rPr lang="nl-BE" sz="2400" dirty="0" smtClean="0">
                <a:solidFill>
                  <a:srgbClr val="BB0069"/>
                </a:solidFill>
              </a:rPr>
              <a:t>Voorbeeld van</a:t>
            </a:r>
            <a:r>
              <a:rPr lang="nl-BE" dirty="0" smtClean="0">
                <a:solidFill>
                  <a:srgbClr val="BB0069"/>
                </a:solidFill>
              </a:rPr>
              <a:t/>
            </a:r>
            <a:br>
              <a:rPr lang="nl-BE" dirty="0" smtClean="0">
                <a:solidFill>
                  <a:srgbClr val="BB0069"/>
                </a:solidFill>
              </a:rPr>
            </a:br>
            <a:r>
              <a:rPr lang="nl-BE" dirty="0" smtClean="0">
                <a:solidFill>
                  <a:srgbClr val="BB0069"/>
                </a:solidFill>
              </a:rPr>
              <a:t>MERK ALS ONDERDEEL VAN EEN SPEL</a:t>
            </a:r>
            <a:endParaRPr lang="nl-BE" dirty="0">
              <a:solidFill>
                <a:srgbClr val="BB006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11779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>
                <a:cs typeface="Arial" panose="020B0604020202020204" pitchFamily="34" charset="0"/>
              </a:rPr>
              <a:t> © </a:t>
            </a:r>
            <a:r>
              <a:rPr lang="nl-BE" sz="1000" dirty="0" smtClean="0"/>
              <a:t>Playstation </a:t>
            </a:r>
            <a:r>
              <a:rPr lang="en-US" sz="1000" dirty="0" smtClean="0"/>
              <a:t>–</a:t>
            </a:r>
            <a:r>
              <a:rPr lang="nl-BE" sz="1000" dirty="0" smtClean="0"/>
              <a:t> M&amp;M</a:t>
            </a:r>
            <a:endParaRPr lang="nl-BE" sz="1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94391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idx="4294967295"/>
          </p:nvPr>
        </p:nvSpPr>
        <p:spPr>
          <a:xfrm>
            <a:off x="304800" y="304800"/>
            <a:ext cx="8001000" cy="1500188"/>
          </a:xfrm>
        </p:spPr>
        <p:txBody>
          <a:bodyPr>
            <a:normAutofit/>
          </a:bodyPr>
          <a:lstStyle/>
          <a:p>
            <a:r>
              <a:rPr lang="nl-BE" sz="2400" dirty="0" smtClean="0">
                <a:solidFill>
                  <a:srgbClr val="BB0069"/>
                </a:solidFill>
              </a:rPr>
              <a:t>Voorbeeld van</a:t>
            </a:r>
            <a:r>
              <a:rPr lang="nl-BE" dirty="0" smtClean="0">
                <a:solidFill>
                  <a:srgbClr val="BB0069"/>
                </a:solidFill>
              </a:rPr>
              <a:t/>
            </a:r>
            <a:br>
              <a:rPr lang="nl-BE" dirty="0" smtClean="0">
                <a:solidFill>
                  <a:srgbClr val="BB0069"/>
                </a:solidFill>
              </a:rPr>
            </a:br>
            <a:r>
              <a:rPr lang="nl-BE" dirty="0" smtClean="0">
                <a:solidFill>
                  <a:srgbClr val="BB0069"/>
                </a:solidFill>
              </a:rPr>
              <a:t>ADVERTENTIES OP DE ACHTERGROND</a:t>
            </a:r>
            <a:endParaRPr lang="nl-BE" dirty="0">
              <a:solidFill>
                <a:srgbClr val="BB006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804988"/>
            <a:ext cx="60960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928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.autoblog.nl/images/wp2007/games/pgr4/599_brooklynbrid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4" y="1770051"/>
            <a:ext cx="7412657" cy="4168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battlecomms.com/wp-content/uploads/2013/03/pgr4_box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16829"/>
            <a:ext cx="1713492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52400" y="6385390"/>
            <a:ext cx="594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 smtClean="0">
                <a:cs typeface="Arial" panose="020B0604020202020204" pitchFamily="34" charset="0"/>
              </a:rPr>
              <a:t> © </a:t>
            </a:r>
            <a:r>
              <a:rPr lang="nl-BE" sz="1000" dirty="0" smtClean="0"/>
              <a:t>RPG 4 – XBOX 360 - Microsoft</a:t>
            </a:r>
            <a:endParaRPr lang="nl-BE" sz="1000" dirty="0"/>
          </a:p>
        </p:txBody>
      </p:sp>
      <p:sp>
        <p:nvSpPr>
          <p:cNvPr id="9" name="Titel 1"/>
          <p:cNvSpPr>
            <a:spLocks noGrp="1"/>
          </p:cNvSpPr>
          <p:nvPr>
            <p:ph type="title" idx="4294967295"/>
          </p:nvPr>
        </p:nvSpPr>
        <p:spPr>
          <a:xfrm>
            <a:off x="533400" y="152400"/>
            <a:ext cx="7239000" cy="1500188"/>
          </a:xfrm>
        </p:spPr>
        <p:txBody>
          <a:bodyPr>
            <a:normAutofit/>
          </a:bodyPr>
          <a:lstStyle/>
          <a:p>
            <a:r>
              <a:rPr lang="nl-BE" sz="2400" dirty="0" smtClean="0">
                <a:solidFill>
                  <a:srgbClr val="BB0069"/>
                </a:solidFill>
              </a:rPr>
              <a:t>Voorbeeld van</a:t>
            </a:r>
            <a:r>
              <a:rPr lang="nl-BE" dirty="0" smtClean="0">
                <a:solidFill>
                  <a:srgbClr val="BB0069"/>
                </a:solidFill>
              </a:rPr>
              <a:t/>
            </a:r>
            <a:br>
              <a:rPr lang="nl-BE" dirty="0" smtClean="0">
                <a:solidFill>
                  <a:srgbClr val="BB0069"/>
                </a:solidFill>
              </a:rPr>
            </a:br>
            <a:r>
              <a:rPr lang="nl-BE" dirty="0" smtClean="0">
                <a:solidFill>
                  <a:srgbClr val="BB0069"/>
                </a:solidFill>
              </a:rPr>
              <a:t>PRODUCT PLACEMENT</a:t>
            </a:r>
            <a:endParaRPr lang="nl-BE" dirty="0">
              <a:solidFill>
                <a:srgbClr val="BB00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316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ijdelijke aanduiding voor inhou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7547981"/>
              </p:ext>
            </p:extLst>
          </p:nvPr>
        </p:nvGraphicFramePr>
        <p:xfrm>
          <a:off x="1064089" y="1828800"/>
          <a:ext cx="7289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el 1"/>
          <p:cNvSpPr txBox="1">
            <a:spLocks/>
          </p:cNvSpPr>
          <p:nvPr/>
        </p:nvSpPr>
        <p:spPr>
          <a:xfrm>
            <a:off x="532800" y="2566"/>
            <a:ext cx="8078400" cy="891000"/>
          </a:xfrm>
          <a:prstGeom prst="rect">
            <a:avLst/>
          </a:prstGeom>
        </p:spPr>
        <p:txBody>
          <a:bodyPr vert="horz" lIns="3600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7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6.2 Advergames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60341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33400" y="60198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cs typeface="Arial" panose="020B0604020202020204" pitchFamily="34" charset="0"/>
              </a:rPr>
              <a:t> © McDonalds</a:t>
            </a:r>
            <a:endParaRPr lang="nl-BE" dirty="0"/>
          </a:p>
        </p:txBody>
      </p:sp>
      <p:pic>
        <p:nvPicPr>
          <p:cNvPr id="11268" name="Picture 4" descr="https://encrypted-tbn1.gstatic.com/images?q=tbn:ANd9GcRKXd_MC1Ch71ZyZeSB4dJFyYPhIAeonYfTuXeFGlonfJK-jL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52588"/>
            <a:ext cx="6076950" cy="4035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533400" y="152400"/>
            <a:ext cx="7239000" cy="1500188"/>
          </a:xfrm>
          <a:prstGeom prst="rect">
            <a:avLst/>
          </a:prstGeom>
        </p:spPr>
        <p:txBody>
          <a:bodyPr vert="horz" lIns="3600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7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400" dirty="0" smtClean="0">
                <a:solidFill>
                  <a:srgbClr val="BB0069"/>
                </a:solidFill>
              </a:rPr>
              <a:t>Voorbeeld van</a:t>
            </a:r>
            <a:r>
              <a:rPr lang="nl-BE" dirty="0" smtClean="0">
                <a:solidFill>
                  <a:srgbClr val="BB0069"/>
                </a:solidFill>
              </a:rPr>
              <a:t/>
            </a:r>
            <a:br>
              <a:rPr lang="nl-BE" dirty="0" smtClean="0">
                <a:solidFill>
                  <a:srgbClr val="BB0069"/>
                </a:solidFill>
              </a:rPr>
            </a:br>
            <a:r>
              <a:rPr lang="nl-BE" dirty="0" smtClean="0">
                <a:solidFill>
                  <a:srgbClr val="BB0069"/>
                </a:solidFill>
              </a:rPr>
              <a:t>ADVERGAME</a:t>
            </a:r>
            <a:endParaRPr lang="nl-BE" dirty="0">
              <a:solidFill>
                <a:srgbClr val="BB00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733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1.ytimg.com/vi/WWd-ZQGRSDQ/hqdefault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5000"/>
            <a:ext cx="497840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533400" y="60198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cs typeface="Arial" panose="020B0604020202020204" pitchFamily="34" charset="0"/>
              </a:rPr>
              <a:t> © M&amp;M</a:t>
            </a:r>
            <a:endParaRPr lang="nl-B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33400" y="152400"/>
            <a:ext cx="7239000" cy="1500188"/>
          </a:xfrm>
          <a:prstGeom prst="rect">
            <a:avLst/>
          </a:prstGeom>
        </p:spPr>
        <p:txBody>
          <a:bodyPr vert="horz" lIns="3600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7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400" dirty="0" smtClean="0">
                <a:solidFill>
                  <a:srgbClr val="BB0069"/>
                </a:solidFill>
              </a:rPr>
              <a:t>Voorbeeld van</a:t>
            </a:r>
            <a:r>
              <a:rPr lang="nl-BE" dirty="0" smtClean="0">
                <a:solidFill>
                  <a:srgbClr val="BB0069"/>
                </a:solidFill>
              </a:rPr>
              <a:t/>
            </a:r>
            <a:br>
              <a:rPr lang="nl-BE" dirty="0" smtClean="0">
                <a:solidFill>
                  <a:srgbClr val="BB0069"/>
                </a:solidFill>
              </a:rPr>
            </a:br>
            <a:r>
              <a:rPr lang="nl-BE" dirty="0" smtClean="0">
                <a:solidFill>
                  <a:srgbClr val="BB0069"/>
                </a:solidFill>
              </a:rPr>
              <a:t>ADVERGAME</a:t>
            </a:r>
            <a:endParaRPr lang="nl-BE" dirty="0">
              <a:solidFill>
                <a:srgbClr val="BB00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081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ediawijs">
  <a:themeElements>
    <a:clrScheme name="Mediawijs">
      <a:dk1>
        <a:sysClr val="windowText" lastClr="000000"/>
      </a:dk1>
      <a:lt1>
        <a:sysClr val="window" lastClr="FFFFFF"/>
      </a:lt1>
      <a:dk2>
        <a:srgbClr val="BB0069"/>
      </a:dk2>
      <a:lt2>
        <a:srgbClr val="EEECE1"/>
      </a:lt2>
      <a:accent1>
        <a:srgbClr val="EDBFD9"/>
      </a:accent1>
      <a:accent2>
        <a:srgbClr val="E5A1C8"/>
      </a:accent2>
      <a:accent3>
        <a:srgbClr val="DC82B5"/>
      </a:accent3>
      <a:accent4>
        <a:srgbClr val="D463A3"/>
      </a:accent4>
      <a:accent5>
        <a:srgbClr val="CC4591"/>
      </a:accent5>
      <a:accent6>
        <a:srgbClr val="BB0069"/>
      </a:accent6>
      <a:hlink>
        <a:srgbClr val="000000"/>
      </a:hlink>
      <a:folHlink>
        <a:srgbClr val="000000"/>
      </a:folHlink>
    </a:clrScheme>
    <a:fontScheme name="Mediawij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6000"/>
          </a:lnSpc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Mediawijs.thmx</Template>
  <TotalTime>8712</TotalTime>
  <Words>147</Words>
  <Application>Microsoft Macintosh PowerPoint</Application>
  <PresentationFormat>On-screen Show (4:3)</PresentationFormat>
  <Paragraphs>33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Mediawijs</vt:lpstr>
      <vt:lpstr>PowerPoint Presentation</vt:lpstr>
      <vt:lpstr> 6.1 Vormen van reclame</vt:lpstr>
      <vt:lpstr>Voorbeeld van  SPONSORING</vt:lpstr>
      <vt:lpstr>Voorbeeld van MERK ALS ONDERDEEL VAN EEN SPEL</vt:lpstr>
      <vt:lpstr>Voorbeeld van ADVERTENTIES OP DE ACHTERGROND</vt:lpstr>
      <vt:lpstr>Voorbeeld van PRODUCT PLACEMENT</vt:lpstr>
      <vt:lpstr>PowerPoint Presentation</vt:lpstr>
      <vt:lpstr>PowerPoint Presentation</vt:lpstr>
      <vt:lpstr>PowerPoint Presentation</vt:lpstr>
    </vt:vector>
  </TitlesOfParts>
  <Company>Sonoma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Brett Christie</dc:creator>
  <cp:lastModifiedBy>S. Trippas</cp:lastModifiedBy>
  <cp:revision>321</cp:revision>
  <cp:lastPrinted>2013-09-26T12:22:54Z</cp:lastPrinted>
  <dcterms:created xsi:type="dcterms:W3CDTF">2009-10-07T19:02:14Z</dcterms:created>
  <dcterms:modified xsi:type="dcterms:W3CDTF">2014-09-12T09:12:23Z</dcterms:modified>
</cp:coreProperties>
</file>