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861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9" r:id="rId3"/>
    <p:sldId id="268" r:id="rId4"/>
    <p:sldId id="285" r:id="rId5"/>
    <p:sldId id="286" r:id="rId6"/>
    <p:sldId id="290" r:id="rId7"/>
    <p:sldId id="274" r:id="rId8"/>
    <p:sldId id="275" r:id="rId9"/>
  </p:sldIdLst>
  <p:sldSz cx="9144000" cy="6858000" type="screen4x3"/>
  <p:notesSz cx="6794500" cy="9931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9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FCDECC"/>
    <a:srgbClr val="B86A3B"/>
    <a:srgbClr val="EB7D39"/>
    <a:srgbClr val="1B5CA1"/>
    <a:srgbClr val="1B5CA2"/>
    <a:srgbClr val="544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60" autoAdjust="0"/>
    <p:restoredTop sz="73003" autoAdjust="0"/>
  </p:normalViewPr>
  <p:slideViewPr>
    <p:cSldViewPr snapToObjects="1">
      <p:cViewPr varScale="1">
        <p:scale>
          <a:sx n="81" d="100"/>
          <a:sy n="81" d="100"/>
        </p:scale>
        <p:origin x="-162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32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4" d="100"/>
        <a:sy n="134" d="100"/>
      </p:scale>
      <p:origin x="0" y="0"/>
    </p:cViewPr>
  </p:sorterViewPr>
  <p:notesViewPr>
    <p:cSldViewPr snapToObjects="1">
      <p:cViewPr varScale="1">
        <p:scale>
          <a:sx n="65" d="100"/>
          <a:sy n="65" d="100"/>
        </p:scale>
        <p:origin x="2886" y="66"/>
      </p:cViewPr>
      <p:guideLst>
        <p:guide orient="horz" pos="3129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063" y="9311184"/>
            <a:ext cx="2944899" cy="496909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FFC75B5-9577-409C-BE1C-BE1748DDBD09}" type="slidenum">
              <a:rPr lang="en-US" sz="1000">
                <a:solidFill>
                  <a:schemeClr val="accent2">
                    <a:lumMod val="50000"/>
                  </a:schemeClr>
                </a:solidFill>
              </a:rPr>
              <a:pPr>
                <a:defRPr/>
              </a:pPr>
              <a:t>‹#›</a:t>
            </a:fld>
            <a:endParaRPr lang="en-US" sz="1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Header Placeholder 1"/>
          <p:cNvSpPr>
            <a:spLocks noGrp="1"/>
          </p:cNvSpPr>
          <p:nvPr>
            <p:ph type="hdr" sz="quarter"/>
          </p:nvPr>
        </p:nvSpPr>
        <p:spPr>
          <a:xfrm>
            <a:off x="-1" y="275781"/>
            <a:ext cx="6792962" cy="496909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ＭＳ Ｐゴシック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z="1000" dirty="0" smtClean="0"/>
              <a:t> </a:t>
            </a:r>
            <a:endParaRPr lang="en-US" sz="1000" dirty="0"/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122180" y="9311184"/>
            <a:ext cx="2944899" cy="496909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457200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endParaRPr lang="en-US" sz="900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7781"/>
      </p:ext>
    </p:extLst>
  </p:cSld>
  <p:clrMap bg1="lt1" tx1="dk1" bg2="lt2" tx2="dk2" accent1="accent1" accent2="accent2" accent3="accent3" accent4="accent4" accent5="accent5" accent6="accent6" hlink="hlink" folHlink="folHlink"/>
  <p:hf hdr="0"/>
  <p:extLst mod="1">
    <p:ext uri="{56416CCD-93CA-4268-BC5B-53C4BB910035}">
      <p15:sldGuideLst xmlns:p15="http://schemas.microsoft.com/office/powerpoint/2012/main" xmlns="">
        <p15:guide id="1" orient="horz" pos="3127" userDrawn="1">
          <p15:clr>
            <a:srgbClr val="F26B43"/>
          </p15:clr>
        </p15:guide>
        <p15:guide id="2" pos="214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-1" y="2"/>
            <a:ext cx="6792962" cy="496909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ＭＳ Ｐゴシック" charset="-128"/>
                <a:cs typeface="Arial" pitchFamily="34" charset="0"/>
              </a:defRPr>
            </a:lvl1pPr>
          </a:lstStyle>
          <a:p>
            <a:pPr algn="ctr">
              <a:defRPr/>
            </a:pPr>
            <a:r>
              <a:rPr lang="nl-BE" b="1" dirty="0" smtClean="0"/>
              <a:t>SIHO WORKSHOP: ICT-tools gebruiken om alle studenten te bereiken?!</a:t>
            </a:r>
            <a:endParaRPr lang="nl-BE" dirty="0" smtClean="0"/>
          </a:p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177" tIns="46589" rIns="93177" bIns="46589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067" y="4718095"/>
            <a:ext cx="5434369" cy="4468792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797"/>
            <a:ext cx="2944899" cy="496909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063" y="9432797"/>
            <a:ext cx="2944899" cy="496909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2EC9033-AF87-4794-8B4D-6AFED94BD6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72071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-65" charset="-128"/>
        <a:cs typeface="Arial" pitchFamily="34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-65" charset="-128"/>
        <a:cs typeface="Arial" pitchFamily="34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-65" charset="-128"/>
        <a:cs typeface="Arial" pitchFamily="34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-65" charset="-128"/>
        <a:cs typeface="Arial" pitchFamily="34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-65" charset="-128"/>
        <a:cs typeface="Arial" pitchFamily="34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defRPr/>
            </a:pP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3359FEAC-C221-472A-961C-778D76FAD77C}" type="slidenum">
              <a:rPr lang="en-US" smtClean="0">
                <a:latin typeface="Calibri" pitchFamily="34" charset="0"/>
              </a:rPr>
              <a:pPr eaLnBrk="1" hangingPunct="1"/>
              <a:t>1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37894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nl-BE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534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2EC9033-AF87-4794-8B4D-6AFED94BD67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7411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2EC9033-AF87-4794-8B4D-6AFED94BD67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741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2EC9033-AF87-4794-8B4D-6AFED94BD67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741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Scannen van QR-code</a:t>
            </a:r>
            <a:r>
              <a:rPr lang="nl-BE" baseline="0" dirty="0" smtClean="0"/>
              <a:t> op raam van winkel.</a:t>
            </a:r>
          </a:p>
          <a:p>
            <a:r>
              <a:rPr lang="nl-BE" baseline="0" dirty="0" smtClean="0"/>
              <a:t>Afbeelding scanner: </a:t>
            </a:r>
            <a:r>
              <a:rPr lang="nl-NL" baseline="0" dirty="0" smtClean="0"/>
              <a:t>http://</a:t>
            </a:r>
            <a:r>
              <a:rPr lang="nl-NL" baseline="0" dirty="0" err="1" smtClean="0"/>
              <a:t>www.schoolplaten.com</a:t>
            </a:r>
            <a:r>
              <a:rPr lang="nl-NL" baseline="0" dirty="0" smtClean="0"/>
              <a:t>/afbeelding-qr-scannen-met-smartphone-i22888.html </a:t>
            </a: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2EC9033-AF87-4794-8B4D-6AFED94BD67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956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sz="12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-65" charset="-128"/>
                <a:cs typeface="Arial" pitchFamily="34" charset="0"/>
              </a:rPr>
              <a:t>Enquête van panos.</a:t>
            </a:r>
          </a:p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BE" baseline="0" dirty="0" smtClean="0"/>
              <a:t>Afbeelding scanner: </a:t>
            </a:r>
            <a:r>
              <a:rPr lang="nl-NL" baseline="0" dirty="0" smtClean="0"/>
              <a:t>http://</a:t>
            </a:r>
            <a:r>
              <a:rPr lang="nl-NL" baseline="0" dirty="0" err="1" smtClean="0"/>
              <a:t>www.schoolplaten.com</a:t>
            </a:r>
            <a:r>
              <a:rPr lang="nl-NL" baseline="0" dirty="0" smtClean="0"/>
              <a:t>/afbeelding-qr-scannen-met-smartphone-i22888.html </a:t>
            </a:r>
            <a:endParaRPr lang="nl-BE" dirty="0" smtClean="0"/>
          </a:p>
          <a:p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2EC9033-AF87-4794-8B4D-6AFED94BD67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872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_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2800" y="1414800"/>
            <a:ext cx="8078400" cy="5292846"/>
          </a:xfrm>
        </p:spPr>
        <p:txBody>
          <a:bodyPr/>
          <a:lstStyle/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nl-BE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6AE4F-40C2-411C-8EB8-49CE8A2532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lIns="36000"/>
          <a:lstStyle/>
          <a:p>
            <a:r>
              <a:rPr lang="nl-BE" smtClean="0"/>
              <a:t>Click to edit Master title style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8545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_slotscher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46000" y="618307"/>
            <a:ext cx="7452000" cy="1617028"/>
          </a:xfrm>
        </p:spPr>
        <p:txBody>
          <a:bodyPr vert="horz" anchor="b" anchorCtr="0">
            <a:normAutofit/>
          </a:bodyPr>
          <a:lstStyle>
            <a:lvl1pPr algn="ctr">
              <a:lnSpc>
                <a:spcPct val="99000"/>
              </a:lnSpc>
              <a:defRPr sz="3800"/>
            </a:lvl1pPr>
          </a:lstStyle>
          <a:p>
            <a:r>
              <a:rPr lang="nl-NL" dirty="0" smtClean="0"/>
              <a:t>tik hier uw slotgroet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846000" y="2745790"/>
            <a:ext cx="7452000" cy="2195377"/>
          </a:xfrm>
        </p:spPr>
        <p:txBody>
          <a:bodyPr vert="horz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25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tik hier uw contactgegevens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97894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_slotscherm +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46000" y="553442"/>
            <a:ext cx="7452000" cy="1617028"/>
          </a:xfrm>
        </p:spPr>
        <p:txBody>
          <a:bodyPr vert="horz" anchor="b" anchorCtr="0">
            <a:normAutofit/>
          </a:bodyPr>
          <a:lstStyle>
            <a:lvl1pPr algn="ctr">
              <a:lnSpc>
                <a:spcPct val="99000"/>
              </a:lnSpc>
              <a:defRPr sz="3800"/>
            </a:lvl1pPr>
          </a:lstStyle>
          <a:p>
            <a:r>
              <a:rPr lang="nl-NL" dirty="0" smtClean="0"/>
              <a:t>tik hier uw slotgroet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846000" y="2583305"/>
            <a:ext cx="7452000" cy="989712"/>
          </a:xfrm>
        </p:spPr>
        <p:txBody>
          <a:bodyPr vert="horz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25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tik hier uw contactgegevens</a:t>
            </a:r>
            <a:endParaRPr lang="nl-BE" dirty="0"/>
          </a:p>
        </p:txBody>
      </p:sp>
      <p:sp>
        <p:nvSpPr>
          <p:cNvPr id="6" name="Rechthoek 5"/>
          <p:cNvSpPr/>
          <p:nvPr/>
        </p:nvSpPr>
        <p:spPr>
          <a:xfrm>
            <a:off x="0" y="3859200"/>
            <a:ext cx="9144000" cy="27108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709" y="5428451"/>
            <a:ext cx="5053594" cy="655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076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F3504CC-019A-4FA3-BEE9-2197EA211C23}" type="datetime1">
              <a:rPr lang="en-US" smtClean="0"/>
              <a:pPr>
                <a:defRPr/>
              </a:pPr>
              <a:t>12/09/14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6AE4F-40C2-411C-8EB8-49CE8A2532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250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_inhoud_2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2800" y="54000"/>
            <a:ext cx="8078400" cy="1119600"/>
          </a:xfrm>
        </p:spPr>
        <p:txBody>
          <a:bodyPr/>
          <a:lstStyle/>
          <a:p>
            <a:r>
              <a:rPr lang="nl-BE" smtClean="0"/>
              <a:t>Click to edit Master title style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32800" y="1414799"/>
            <a:ext cx="3744000" cy="5292000"/>
          </a:xfrm>
        </p:spPr>
        <p:txBody>
          <a:bodyPr/>
          <a:lstStyle>
            <a:lvl1pPr>
              <a:defRPr sz="2700"/>
            </a:lvl1pPr>
            <a:lvl2pPr>
              <a:defRPr sz="2700"/>
            </a:lvl2pPr>
            <a:lvl3pPr>
              <a:defRPr sz="2500"/>
            </a:lvl3pPr>
            <a:lvl4pPr>
              <a:defRPr sz="2500"/>
            </a:lvl4pPr>
            <a:lvl5pPr>
              <a:defRPr sz="2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nl-BE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11200" y="1414799"/>
            <a:ext cx="3600000" cy="5292000"/>
          </a:xfrm>
        </p:spPr>
        <p:txBody>
          <a:bodyPr/>
          <a:lstStyle>
            <a:lvl1pPr>
              <a:defRPr sz="2700"/>
            </a:lvl1pPr>
            <a:lvl2pPr>
              <a:defRPr sz="2700"/>
            </a:lvl2pPr>
            <a:lvl3pPr>
              <a:defRPr sz="2500"/>
            </a:lvl3pPr>
            <a:lvl4pPr>
              <a:defRPr sz="2500"/>
            </a:lvl4pPr>
            <a:lvl5pPr>
              <a:defRPr sz="2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nl-BE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6AE4F-40C2-411C-8EB8-49CE8A2532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001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_inhoud_2 kolom + 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Click to edit Master title style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32800" y="1453253"/>
            <a:ext cx="3744000" cy="463579"/>
          </a:xfrm>
        </p:spPr>
        <p:txBody>
          <a:bodyPr lIns="36000"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32800" y="1939824"/>
            <a:ext cx="3744000" cy="4729536"/>
          </a:xfrm>
        </p:spPr>
        <p:txBody>
          <a:bodyPr/>
          <a:lstStyle>
            <a:lvl1pPr>
              <a:defRPr sz="2700"/>
            </a:lvl1pPr>
            <a:lvl2pPr>
              <a:defRPr sz="2700"/>
            </a:lvl2pPr>
            <a:lvl3pPr>
              <a:defRPr sz="2500"/>
            </a:lvl3pPr>
            <a:lvl4pPr>
              <a:defRPr sz="2500"/>
            </a:lvl4pPr>
            <a:lvl5pPr>
              <a:defRPr sz="25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nl-BE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867200" y="1453253"/>
            <a:ext cx="3744000" cy="463579"/>
          </a:xfrm>
        </p:spPr>
        <p:txBody>
          <a:bodyPr lIns="36000"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867200" y="1939824"/>
            <a:ext cx="3744000" cy="4730400"/>
          </a:xfrm>
        </p:spPr>
        <p:txBody>
          <a:bodyPr/>
          <a:lstStyle>
            <a:lvl1pPr>
              <a:defRPr sz="2700"/>
            </a:lvl1pPr>
            <a:lvl2pPr>
              <a:defRPr sz="2700"/>
            </a:lvl2pPr>
            <a:lvl3pPr>
              <a:defRPr sz="2500"/>
            </a:lvl3pPr>
            <a:lvl4pPr>
              <a:defRPr sz="2500"/>
            </a:lvl4pPr>
            <a:lvl5pPr>
              <a:defRPr sz="25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nl-BE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6AE4F-40C2-411C-8EB8-49CE8A2532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286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_inhoud_enkel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Click to edit Master title style</a:t>
            </a:r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6AE4F-40C2-411C-8EB8-49CE8A2532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672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_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/>
        </p:nvSpPr>
        <p:spPr>
          <a:xfrm>
            <a:off x="0" y="72000"/>
            <a:ext cx="9144000" cy="5805296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96517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_inhoud_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>
            <a:off x="0" y="72000"/>
            <a:ext cx="9144000" cy="5805296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nl-BE" smtClean="0"/>
              <a:t>Click to edit Master title style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6396310"/>
          </a:xfrm>
        </p:spPr>
        <p:txBody>
          <a:bodyPr/>
          <a:lstStyle>
            <a:lvl1pPr>
              <a:defRPr sz="2700"/>
            </a:lvl1pPr>
            <a:lvl2pPr>
              <a:defRPr sz="2700"/>
            </a:lvl2pPr>
            <a:lvl3pPr>
              <a:defRPr sz="2500"/>
            </a:lvl3pPr>
            <a:lvl4pPr>
              <a:defRPr sz="2500"/>
            </a:lvl4pPr>
            <a:lvl5pPr>
              <a:defRPr sz="25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nl-BE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52342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3651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_wachtscher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516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_titel_presenta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46000" y="1199133"/>
            <a:ext cx="7452000" cy="1617028"/>
          </a:xfrm>
        </p:spPr>
        <p:txBody>
          <a:bodyPr vert="horz" anchor="b" anchorCtr="0">
            <a:normAutofit/>
          </a:bodyPr>
          <a:lstStyle>
            <a:lvl1pPr algn="ctr">
              <a:lnSpc>
                <a:spcPct val="99000"/>
              </a:lnSpc>
              <a:defRPr sz="3800"/>
            </a:lvl1pPr>
          </a:lstStyle>
          <a:p>
            <a:r>
              <a:rPr lang="nl-NL" dirty="0" smtClean="0"/>
              <a:t>Klik de titel in te voegen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846000" y="3044552"/>
            <a:ext cx="7452000" cy="1320552"/>
          </a:xfrm>
        </p:spPr>
        <p:txBody>
          <a:bodyPr vert="horz" anchor="t" anchorCtr="0">
            <a:normAutofit/>
          </a:bodyPr>
          <a:lstStyle>
            <a:lvl1pPr marL="0" indent="0" algn="ctr">
              <a:lnSpc>
                <a:spcPct val="99000"/>
              </a:lnSpc>
              <a:spcBef>
                <a:spcPts val="0"/>
              </a:spcBef>
              <a:buNone/>
              <a:defRPr sz="29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subtitel in te voegen</a:t>
            </a:r>
            <a:endParaRPr lang="nl-BE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3505200" y="4451075"/>
            <a:ext cx="2133600" cy="365125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algn="ctr">
              <a:defRPr sz="1600" b="1">
                <a:solidFill>
                  <a:schemeClr val="accent5"/>
                </a:solidFill>
              </a:defRPr>
            </a:lvl1pPr>
          </a:lstStyle>
          <a:p>
            <a:pPr>
              <a:defRPr/>
            </a:pPr>
            <a:fld id="{FF3504CC-019A-4FA3-BEE9-2197EA211C23}" type="datetime1">
              <a:rPr lang="en-US" smtClean="0"/>
              <a:pPr>
                <a:defRPr/>
              </a:pPr>
              <a:t>12/09/14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32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_titel_sec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Rechthoek 10"/>
          <p:cNvSpPr/>
          <p:nvPr/>
        </p:nvSpPr>
        <p:spPr>
          <a:xfrm>
            <a:off x="0" y="288000"/>
            <a:ext cx="9144000" cy="6282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6000" y="1199133"/>
            <a:ext cx="7452000" cy="1616400"/>
          </a:xfrm>
        </p:spPr>
        <p:txBody>
          <a:bodyPr anchor="b" anchorCtr="0">
            <a:normAutofit/>
          </a:bodyPr>
          <a:lstStyle>
            <a:lvl1pPr algn="ctr">
              <a:lnSpc>
                <a:spcPct val="99000"/>
              </a:lnSpc>
              <a:defRPr sz="3800" b="1" cap="none" baseline="0">
                <a:solidFill>
                  <a:schemeClr val="tx1"/>
                </a:solidFill>
              </a:defRPr>
            </a:lvl1pPr>
          </a:lstStyle>
          <a:p>
            <a:r>
              <a:rPr lang="nl-BE" smtClean="0"/>
              <a:t>Click to edit Master title style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46000" y="3044552"/>
            <a:ext cx="7452000" cy="1321200"/>
          </a:xfrm>
        </p:spPr>
        <p:txBody>
          <a:bodyPr anchor="t" anchorCtr="0">
            <a:normAutofit/>
          </a:bodyPr>
          <a:lstStyle>
            <a:lvl1pPr marL="0" indent="0" algn="ctr">
              <a:lnSpc>
                <a:spcPct val="99000"/>
              </a:lnSpc>
              <a:spcBef>
                <a:spcPts val="0"/>
              </a:spcBef>
              <a:buNone/>
              <a:defRPr sz="29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Click to edit Master text styles</a:t>
            </a:r>
          </a:p>
        </p:txBody>
      </p:sp>
      <p:pic>
        <p:nvPicPr>
          <p:cNvPr id="12" name="Afbeelding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709" y="5428451"/>
            <a:ext cx="5053594" cy="655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533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5" Type="http://schemas.openxmlformats.org/officeDocument/2006/relationships/image" Target="../media/image2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7348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97200"/>
            <a:ext cx="9144000" cy="460248"/>
          </a:xfrm>
          <a:prstGeom prst="rect">
            <a:avLst/>
          </a:prstGeom>
        </p:spPr>
      </p:pic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370000" y="798397"/>
            <a:ext cx="454069" cy="206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276AE4F-40C2-411C-8EB8-49CE8A2532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32800" y="1414592"/>
            <a:ext cx="8078400" cy="528691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BE" dirty="0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532800" y="54000"/>
            <a:ext cx="8078400" cy="1119600"/>
          </a:xfrm>
          <a:prstGeom prst="rect">
            <a:avLst/>
          </a:prstGeom>
        </p:spPr>
        <p:txBody>
          <a:bodyPr vert="horz" lIns="36000" tIns="0" rIns="0" bIns="0" rtlCol="0" anchor="ctr">
            <a:normAutofit/>
          </a:bodyPr>
          <a:lstStyle/>
          <a:p>
            <a:r>
              <a:rPr lang="nl-NL" dirty="0" smtClean="0"/>
              <a:t>Klik om de stijl te bewerken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693140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62" r:id="rId1"/>
    <p:sldLayoutId id="2147484863" r:id="rId2"/>
    <p:sldLayoutId id="2147484864" r:id="rId3"/>
    <p:sldLayoutId id="2147484865" r:id="rId4"/>
    <p:sldLayoutId id="2147484866" r:id="rId5"/>
    <p:sldLayoutId id="2147484867" r:id="rId6"/>
    <p:sldLayoutId id="2147484868" r:id="rId7"/>
    <p:sldLayoutId id="2147484869" r:id="rId8"/>
    <p:sldLayoutId id="2147484870" r:id="rId9"/>
    <p:sldLayoutId id="2147484871" r:id="rId10"/>
    <p:sldLayoutId id="2147484872" r:id="rId11"/>
    <p:sldLayoutId id="2147484874" r:id="rId12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defRPr sz="3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6000" indent="-36000" algn="l" defTabSz="914400" rtl="0" eaLnBrk="1" latinLnBrk="0" hangingPunct="1">
        <a:lnSpc>
          <a:spcPct val="98000"/>
        </a:lnSpc>
        <a:spcBef>
          <a:spcPts val="700"/>
        </a:spcBef>
        <a:buClr>
          <a:schemeClr val="bg1"/>
        </a:buClr>
        <a:buSzPct val="25000"/>
        <a:buFont typeface="Arial" panose="020B0604020202020204" pitchFamily="34" charset="0"/>
        <a:buChar char="•"/>
        <a:defRPr lang="nl-NL" sz="27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270000" indent="-216000" algn="l" defTabSz="914400" rtl="0" eaLnBrk="1" latinLnBrk="0" hangingPunct="1">
        <a:lnSpc>
          <a:spcPct val="98000"/>
        </a:lnSpc>
        <a:spcBef>
          <a:spcPts val="700"/>
        </a:spcBef>
        <a:buSzPct val="100000"/>
        <a:buFontTx/>
        <a:buBlip>
          <a:blip r:embed="rId16"/>
        </a:buBlip>
        <a:defRPr lang="nl-NL" sz="27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522000" indent="-216000" algn="l" defTabSz="914400" rtl="0" eaLnBrk="1" latinLnBrk="0" hangingPunct="1">
        <a:lnSpc>
          <a:spcPct val="96000"/>
        </a:lnSpc>
        <a:spcBef>
          <a:spcPts val="400"/>
        </a:spcBef>
        <a:buFontTx/>
        <a:buBlip>
          <a:blip r:embed="rId16"/>
        </a:buBlip>
        <a:defRPr lang="nl-NL" sz="25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774000" indent="-216000" algn="l" defTabSz="914400" rtl="0" eaLnBrk="1" latinLnBrk="0" hangingPunct="1">
        <a:lnSpc>
          <a:spcPct val="96000"/>
        </a:lnSpc>
        <a:spcBef>
          <a:spcPts val="200"/>
        </a:spcBef>
        <a:buFontTx/>
        <a:buBlip>
          <a:blip r:embed="rId16"/>
        </a:buBlip>
        <a:defRPr lang="nl-NL" sz="25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026000" indent="-228600" algn="l" defTabSz="914400" rtl="0" eaLnBrk="1" latinLnBrk="0" hangingPunct="1">
        <a:lnSpc>
          <a:spcPct val="96000"/>
        </a:lnSpc>
        <a:spcBef>
          <a:spcPts val="200"/>
        </a:spcBef>
        <a:buFontTx/>
        <a:buBlip>
          <a:blip r:embed="rId16"/>
        </a:buBlip>
        <a:defRPr lang="nl-BE" sz="25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jpeg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1.jpeg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4" Type="http://schemas.openxmlformats.org/officeDocument/2006/relationships/image" Target="../media/image17.jpeg"/><Relationship Id="rId5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7562850" y="279737"/>
            <a:ext cx="129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6000" dirty="0" smtClean="0">
                <a:solidFill>
                  <a:schemeClr val="bg1"/>
                </a:solidFill>
              </a:rPr>
              <a:t>4</a:t>
            </a:r>
            <a:endParaRPr lang="nl-BE" sz="6000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038600" y="762000"/>
            <a:ext cx="1295400" cy="129540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7</a:t>
            </a:r>
            <a:endParaRPr lang="en-US" sz="6000" dirty="0"/>
          </a:p>
        </p:txBody>
      </p:sp>
      <p:sp>
        <p:nvSpPr>
          <p:cNvPr id="12" name="TextBox 11"/>
          <p:cNvSpPr txBox="1"/>
          <p:nvPr/>
        </p:nvSpPr>
        <p:spPr>
          <a:xfrm>
            <a:off x="-4667" y="2590800"/>
            <a:ext cx="9144000" cy="128240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96000"/>
              </a:lnSpc>
            </a:pPr>
            <a:r>
              <a:rPr lang="en-US" sz="8000" dirty="0" err="1" smtClean="0">
                <a:latin typeface="Complete in Him"/>
                <a:cs typeface="Complete in Him"/>
              </a:rPr>
              <a:t>Reclame</a:t>
            </a:r>
            <a:r>
              <a:rPr lang="en-US" sz="8000" dirty="0" smtClean="0">
                <a:latin typeface="Complete in Him"/>
                <a:cs typeface="Complete in Him"/>
              </a:rPr>
              <a:t> </a:t>
            </a:r>
            <a:r>
              <a:rPr lang="en-US" sz="8000" dirty="0" smtClean="0">
                <a:latin typeface="Complete in Him"/>
                <a:cs typeface="Complete in Him"/>
              </a:rPr>
              <a:t>via </a:t>
            </a:r>
            <a:r>
              <a:rPr lang="en-US" sz="8000" dirty="0" err="1" smtClean="0">
                <a:latin typeface="Complete in Him"/>
                <a:cs typeface="Complete in Him"/>
              </a:rPr>
              <a:t>mobiele</a:t>
            </a:r>
            <a:r>
              <a:rPr lang="en-US" sz="8000" dirty="0" smtClean="0">
                <a:latin typeface="Complete in Him"/>
                <a:cs typeface="Complete in Him"/>
              </a:rPr>
              <a:t> media</a:t>
            </a:r>
            <a:endParaRPr lang="en-US" sz="8000" dirty="0">
              <a:latin typeface="Complete in Him"/>
              <a:cs typeface="Complete in Him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800" y="54000"/>
            <a:ext cx="9449400" cy="1119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7.1 SMS</a:t>
            </a:r>
            <a:r>
              <a:rPr lang="en-US" sz="3200" dirty="0"/>
              <a:t>-</a:t>
            </a:r>
            <a:r>
              <a:rPr lang="en-US" sz="3200" dirty="0" err="1"/>
              <a:t>wedstrijden</a:t>
            </a:r>
            <a:endParaRPr lang="en-US" sz="3200" dirty="0"/>
          </a:p>
        </p:txBody>
      </p:sp>
      <p:pic>
        <p:nvPicPr>
          <p:cNvPr id="3" name="Afbeelding 17"/>
          <p:cNvPicPr/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682" y="1752600"/>
            <a:ext cx="38862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25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431797" y="304800"/>
            <a:ext cx="8070850" cy="1498600"/>
          </a:xfrm>
        </p:spPr>
        <p:txBody>
          <a:bodyPr>
            <a:normAutofit/>
          </a:bodyPr>
          <a:lstStyle/>
          <a:p>
            <a:r>
              <a:rPr lang="nl-BE" dirty="0" smtClean="0">
                <a:solidFill>
                  <a:schemeClr val="accent6"/>
                </a:solidFill>
              </a:rPr>
              <a:t>Wedstrijdreglement 1</a:t>
            </a:r>
            <a:br>
              <a:rPr lang="nl-BE" dirty="0" smtClean="0">
                <a:solidFill>
                  <a:schemeClr val="accent6"/>
                </a:solidFill>
              </a:rPr>
            </a:br>
            <a:r>
              <a:rPr lang="nl-BE" sz="3300" dirty="0" smtClean="0">
                <a:solidFill>
                  <a:srgbClr val="54433D"/>
                </a:solidFill>
              </a:rPr>
              <a:t>Music For Life </a:t>
            </a:r>
            <a:r>
              <a:rPr lang="en-US" sz="3300" dirty="0" smtClean="0">
                <a:solidFill>
                  <a:srgbClr val="54433D"/>
                </a:solidFill>
              </a:rPr>
              <a:t>–</a:t>
            </a:r>
            <a:r>
              <a:rPr lang="nl-BE" sz="3300" dirty="0" smtClean="0">
                <a:solidFill>
                  <a:srgbClr val="54433D"/>
                </a:solidFill>
              </a:rPr>
              <a:t> STUDIO BRUSSEL</a:t>
            </a:r>
            <a:endParaRPr lang="nl-BE" sz="3300" dirty="0">
              <a:solidFill>
                <a:srgbClr val="54433D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209800"/>
            <a:ext cx="8534400" cy="25416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2682882" y="2209800"/>
            <a:ext cx="2819400" cy="304800"/>
          </a:xfrm>
          <a:prstGeom prst="rect">
            <a:avLst/>
          </a:prstGeom>
          <a:solidFill>
            <a:srgbClr val="FFFF00">
              <a:alpha val="3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454282" y="3124200"/>
            <a:ext cx="4648200" cy="304800"/>
          </a:xfrm>
          <a:prstGeom prst="rect">
            <a:avLst/>
          </a:prstGeom>
          <a:solidFill>
            <a:srgbClr val="FFFF00">
              <a:alpha val="3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882" y="4446665"/>
            <a:ext cx="4648200" cy="304800"/>
          </a:xfrm>
          <a:prstGeom prst="rect">
            <a:avLst/>
          </a:prstGeom>
          <a:solidFill>
            <a:srgbClr val="FFFF00">
              <a:alpha val="3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90442" y="4141865"/>
            <a:ext cx="3511639" cy="304800"/>
          </a:xfrm>
          <a:prstGeom prst="rect">
            <a:avLst/>
          </a:prstGeom>
          <a:solidFill>
            <a:srgbClr val="FFFF00">
              <a:alpha val="3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9378" y="5105400"/>
            <a:ext cx="1828800" cy="15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267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2665363"/>
            <a:ext cx="8847007" cy="1689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533400" y="381000"/>
            <a:ext cx="7959725" cy="1498600"/>
          </a:xfrm>
        </p:spPr>
        <p:txBody>
          <a:bodyPr>
            <a:normAutofit/>
          </a:bodyPr>
          <a:lstStyle/>
          <a:p>
            <a:r>
              <a:rPr lang="nl-BE" dirty="0" smtClean="0">
                <a:solidFill>
                  <a:schemeClr val="accent6"/>
                </a:solidFill>
              </a:rPr>
              <a:t>Wedstrijdreglement 2</a:t>
            </a:r>
            <a:r>
              <a:rPr lang="nl-BE" dirty="0">
                <a:solidFill>
                  <a:schemeClr val="accent6"/>
                </a:solidFill>
              </a:rPr>
              <a:t/>
            </a:r>
            <a:br>
              <a:rPr lang="nl-BE" dirty="0">
                <a:solidFill>
                  <a:schemeClr val="accent6"/>
                </a:solidFill>
              </a:rPr>
            </a:br>
            <a:r>
              <a:rPr lang="nl-BE" sz="3200" dirty="0">
                <a:solidFill>
                  <a:srgbClr val="54433D"/>
                </a:solidFill>
              </a:rPr>
              <a:t>De zondag</a:t>
            </a:r>
          </a:p>
        </p:txBody>
      </p:sp>
      <p:sp>
        <p:nvSpPr>
          <p:cNvPr id="8" name="Rectangle 7"/>
          <p:cNvSpPr/>
          <p:nvPr/>
        </p:nvSpPr>
        <p:spPr>
          <a:xfrm>
            <a:off x="1905000" y="3048000"/>
            <a:ext cx="3352800" cy="304800"/>
          </a:xfrm>
          <a:prstGeom prst="rect">
            <a:avLst/>
          </a:prstGeom>
          <a:solidFill>
            <a:srgbClr val="FFFF00">
              <a:alpha val="3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http://www.tenvrede.be/tenvrede10/files/Image/Ten%20Vrede%202013/logo%20De%20Zonda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562600"/>
            <a:ext cx="2000250" cy="975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4206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636" y="2247900"/>
            <a:ext cx="7975760" cy="2667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1371600" y="2857500"/>
            <a:ext cx="1905000" cy="304800"/>
          </a:xfrm>
          <a:prstGeom prst="rect">
            <a:avLst/>
          </a:prstGeom>
          <a:solidFill>
            <a:srgbClr val="FFFF00">
              <a:alpha val="3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0" y="2247900"/>
            <a:ext cx="3886200" cy="304800"/>
          </a:xfrm>
          <a:prstGeom prst="rect">
            <a:avLst/>
          </a:prstGeom>
          <a:solidFill>
            <a:srgbClr val="FFFF00">
              <a:alpha val="3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http://www.tenvrede.be/tenvrede10/files/Image/Ten%20Vrede%202013/logo%20De%20Zonda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562600"/>
            <a:ext cx="2000250" cy="975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533400" y="381000"/>
            <a:ext cx="7959725" cy="1498600"/>
          </a:xfrm>
          <a:prstGeom prst="rect">
            <a:avLst/>
          </a:prstGeom>
        </p:spPr>
        <p:txBody>
          <a:bodyPr vert="horz" lIns="36000" tIns="0" rIns="0" bIns="0" rtlCol="0" anchor="ctr">
            <a:normAutofit/>
          </a:bodyPr>
          <a:lstStyle>
            <a:lvl1pPr algn="l" defTabSz="914400" rtl="0" eaLnBrk="1" latinLnBrk="0" hangingPunct="1">
              <a:lnSpc>
                <a:spcPct val="97000"/>
              </a:lnSpc>
              <a:spcBef>
                <a:spcPct val="0"/>
              </a:spcBef>
              <a:buNone/>
              <a:defRPr sz="3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mtClean="0">
                <a:solidFill>
                  <a:schemeClr val="accent6"/>
                </a:solidFill>
              </a:rPr>
              <a:t>Wedstrijdreglement 2</a:t>
            </a:r>
            <a:br>
              <a:rPr lang="nl-BE" smtClean="0">
                <a:solidFill>
                  <a:schemeClr val="accent6"/>
                </a:solidFill>
              </a:rPr>
            </a:br>
            <a:r>
              <a:rPr lang="nl-BE" sz="3200" smtClean="0">
                <a:solidFill>
                  <a:srgbClr val="54433D"/>
                </a:solidFill>
              </a:rPr>
              <a:t>De zondag</a:t>
            </a:r>
            <a:endParaRPr lang="nl-BE" sz="3200" dirty="0">
              <a:solidFill>
                <a:srgbClr val="54433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468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7.2  QR - codes</a:t>
            </a:r>
            <a:endParaRPr lang="en-US" dirty="0"/>
          </a:p>
        </p:txBody>
      </p:sp>
      <p:pic>
        <p:nvPicPr>
          <p:cNvPr id="3" name="Picture 2" descr="Dit is een qr-code!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6218" y="1752600"/>
            <a:ext cx="419100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64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457200" y="381000"/>
            <a:ext cx="8077200" cy="1119188"/>
          </a:xfrm>
        </p:spPr>
        <p:txBody>
          <a:bodyPr>
            <a:noAutofit/>
          </a:bodyPr>
          <a:lstStyle/>
          <a:p>
            <a:r>
              <a:rPr lang="nl-BE" dirty="0" smtClean="0">
                <a:solidFill>
                  <a:srgbClr val="BB0069"/>
                </a:solidFill>
              </a:rPr>
              <a:t>A. </a:t>
            </a:r>
            <a:r>
              <a:rPr lang="nl-BE" dirty="0" smtClean="0">
                <a:solidFill>
                  <a:srgbClr val="BB0069"/>
                </a:solidFill>
              </a:rPr>
              <a:t>Voorbeeld</a:t>
            </a:r>
            <a:endParaRPr lang="nl-BE" dirty="0">
              <a:solidFill>
                <a:srgbClr val="BB0069"/>
              </a:solidFill>
            </a:endParaRPr>
          </a:p>
        </p:txBody>
      </p:sp>
      <p:pic>
        <p:nvPicPr>
          <p:cNvPr id="9" name="Tijdelijke aanduiding voor inhoud 8" descr="http://farm5.static.flickr.com/4110/5099882748_53d4070e71.jpg"/>
          <p:cNvPicPr>
            <a:picLocks noGrp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0"/>
            <a:ext cx="6021388" cy="4022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3206" y="-152400"/>
            <a:ext cx="2606193" cy="3681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324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http://www.panos.be/%7E/media/Panos/RSS%20300x300px/Enquete%20kaasbroodje%20NL.ashx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1423" y="2123281"/>
            <a:ext cx="4343400" cy="4343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70" name="Picture 2" descr="https://encrypted-tbn3.gstatic.com/images?q=tbn:ANd9GcSQyvhzm5D6ddCYZGcejLphFlK8wbclOu7skk45I3deFYwyfEYJQ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035994"/>
            <a:ext cx="1392238" cy="139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3206" y="-152400"/>
            <a:ext cx="2606193" cy="3681063"/>
          </a:xfrm>
          <a:prstGeom prst="rect">
            <a:avLst/>
          </a:prstGeom>
        </p:spPr>
      </p:pic>
      <p:sp>
        <p:nvSpPr>
          <p:cNvPr id="8" name="Titel 1"/>
          <p:cNvSpPr txBox="1">
            <a:spLocks/>
          </p:cNvSpPr>
          <p:nvPr/>
        </p:nvSpPr>
        <p:spPr>
          <a:xfrm>
            <a:off x="457200" y="381000"/>
            <a:ext cx="8077200" cy="1119188"/>
          </a:xfrm>
          <a:prstGeom prst="rect">
            <a:avLst/>
          </a:prstGeom>
        </p:spPr>
        <p:txBody>
          <a:bodyPr vert="horz" lIns="3600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7000"/>
              </a:lnSpc>
              <a:spcBef>
                <a:spcPct val="0"/>
              </a:spcBef>
              <a:buNone/>
              <a:defRPr sz="3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dirty="0">
                <a:solidFill>
                  <a:srgbClr val="BB0069"/>
                </a:solidFill>
              </a:rPr>
              <a:t>B</a:t>
            </a:r>
            <a:r>
              <a:rPr lang="nl-BE" dirty="0" smtClean="0">
                <a:solidFill>
                  <a:srgbClr val="BB0069"/>
                </a:solidFill>
              </a:rPr>
              <a:t>. Voorbeeld</a:t>
            </a:r>
            <a:endParaRPr lang="nl-BE" dirty="0">
              <a:solidFill>
                <a:srgbClr val="BB00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142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Mediawijs">
  <a:themeElements>
    <a:clrScheme name="Mediawijs">
      <a:dk1>
        <a:sysClr val="windowText" lastClr="000000"/>
      </a:dk1>
      <a:lt1>
        <a:sysClr val="window" lastClr="FFFFFF"/>
      </a:lt1>
      <a:dk2>
        <a:srgbClr val="BB0069"/>
      </a:dk2>
      <a:lt2>
        <a:srgbClr val="EEECE1"/>
      </a:lt2>
      <a:accent1>
        <a:srgbClr val="EDBFD9"/>
      </a:accent1>
      <a:accent2>
        <a:srgbClr val="E5A1C8"/>
      </a:accent2>
      <a:accent3>
        <a:srgbClr val="DC82B5"/>
      </a:accent3>
      <a:accent4>
        <a:srgbClr val="D463A3"/>
      </a:accent4>
      <a:accent5>
        <a:srgbClr val="CC4591"/>
      </a:accent5>
      <a:accent6>
        <a:srgbClr val="BB0069"/>
      </a:accent6>
      <a:hlink>
        <a:srgbClr val="000000"/>
      </a:hlink>
      <a:folHlink>
        <a:srgbClr val="000000"/>
      </a:folHlink>
    </a:clrScheme>
    <a:fontScheme name="Mediawij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6000"/>
          </a:lnSpc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Mediawijs.thmx</Template>
  <TotalTime>8561</TotalTime>
  <Words>90</Words>
  <Application>Microsoft Macintosh PowerPoint</Application>
  <PresentationFormat>On-screen Show (4:3)</PresentationFormat>
  <Paragraphs>20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Mediawijs</vt:lpstr>
      <vt:lpstr>PowerPoint Presentation</vt:lpstr>
      <vt:lpstr>7.1 SMS-wedstrijden</vt:lpstr>
      <vt:lpstr>Wedstrijdreglement 1 Music For Life – STUDIO BRUSSEL</vt:lpstr>
      <vt:lpstr>Wedstrijdreglement 2 De zondag</vt:lpstr>
      <vt:lpstr>PowerPoint Presentation</vt:lpstr>
      <vt:lpstr>7.2  QR - codes</vt:lpstr>
      <vt:lpstr>A. Voorbeeld</vt:lpstr>
      <vt:lpstr>PowerPoint Presentation</vt:lpstr>
    </vt:vector>
  </TitlesOfParts>
  <Company>Sonoma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Brett Christie</dc:creator>
  <cp:lastModifiedBy>S. Trippas</cp:lastModifiedBy>
  <cp:revision>327</cp:revision>
  <cp:lastPrinted>2013-09-26T12:23:17Z</cp:lastPrinted>
  <dcterms:created xsi:type="dcterms:W3CDTF">2009-10-07T19:02:14Z</dcterms:created>
  <dcterms:modified xsi:type="dcterms:W3CDTF">2014-09-12T09:24:20Z</dcterms:modified>
</cp:coreProperties>
</file>